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Default Extension="xx&amp;_nc_gid=m9BkB5_wjQx4bdBRZOt5zQ&amp;_nc_ss=7b2a8&amp;oh=00_AQLtevplHJU2wDFMxMvsJxr2KQpv6G_Bl6sX_81IeohbsQ&amp;oe=6AAE32A8" ContentType="image/jpeg"/>
  <Default Extension="xx&amp;_nc_gid=XcBBtqap-_ZRH5zsmvhM2g&amp;_nc_ss=7b2a8&amp;oh=00_AQLPQ3fem8o7D0OP3HHTTUyXtQMSkAw4CzItg91cOYsbLw&amp;oe=6AAE1498"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1.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8" r:id="rId1"/>
    <p:sldMasterId id="2147483729" r:id="rId2"/>
  </p:sldMasterIdLst>
  <p:notesMasterIdLst>
    <p:notesMasterId r:id="rId45"/>
  </p:notesMasterIdLst>
  <p:sldIdLst>
    <p:sldId id="256" r:id="rId3"/>
    <p:sldId id="292" r:id="rId4"/>
    <p:sldId id="293" r:id="rId5"/>
    <p:sldId id="294" r:id="rId6"/>
    <p:sldId id="295" r:id="rId7"/>
    <p:sldId id="296" r:id="rId8"/>
    <p:sldId id="297"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Lst>
  <p:sldSz cx="9144000" cy="5143500" type="screen16x9"/>
  <p:notesSz cx="6858000" cy="9144000"/>
  <p:embeddedFontLst>
    <p:embeddedFont>
      <p:font typeface="Gowun Batang" panose="020B0604020202020204" charset="-127"/>
      <p:regular r:id="rId46"/>
      <p:bold r:id="rId47"/>
    </p:embeddedFont>
    <p:embeddedFont>
      <p:font typeface="Inter" panose="020B0604020202020204" charset="0"/>
      <p:regular r:id="rId48"/>
      <p:bold r:id="rId49"/>
      <p:italic r:id="rId50"/>
      <p:boldItalic r:id="rId51"/>
    </p:embeddedFont>
    <p:embeddedFont>
      <p:font typeface="Inter Light" panose="020B0604020202020204" charset="0"/>
      <p:regular r:id="rId52"/>
      <p:bold r:id="rId53"/>
      <p:italic r:id="rId54"/>
      <p:boldItalic r:id="rId55"/>
    </p:embeddedFont>
    <p:embeddedFont>
      <p:font typeface="Inter Medium" panose="020B0604020202020204" charset="0"/>
      <p:regular r:id="rId56"/>
      <p:bold r:id="rId57"/>
      <p:italic r:id="rId58"/>
      <p:boldItalic r:id="rId59"/>
    </p:embeddedFont>
    <p:embeddedFont>
      <p:font typeface="Inter SemiBold" panose="020B0604020202020204" charset="0"/>
      <p:regular r:id="rId60"/>
      <p:bold r:id="rId61"/>
      <p:italic r:id="rId62"/>
      <p:boldItalic r:id="rId63"/>
    </p:embeddedFont>
    <p:embeddedFont>
      <p:font typeface="Montserrat" panose="00000500000000000000" pitchFamily="2" charset="0"/>
      <p:regular r:id="rId64"/>
      <p:bold r:id="rId65"/>
      <p:italic r:id="rId66"/>
    </p:embeddedFont>
    <p:embeddedFont>
      <p:font typeface="Montserrat Bold" panose="00000800000000000000" charset="0"/>
      <p:regular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ter Shanno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font" Target="fonts/font21.fntdata"/><Relationship Id="rId5" Type="http://schemas.openxmlformats.org/officeDocument/2006/relationships/slide" Target="slides/slide3.xml"/><Relationship Id="rId61" Type="http://schemas.openxmlformats.org/officeDocument/2006/relationships/font" Target="fonts/font16.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6.fntdata"/><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5.fntdata"/><Relationship Id="rId55" Type="http://schemas.openxmlformats.org/officeDocument/2006/relationships/font" Target="fonts/font10.fnt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9-14T17:00:51.254" idx="1">
    <p:pos x="6000" y="0"/>
    <p:text>need to update with the run of show for the public hearing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g3f57113474b_0_23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4" name="Google Shape;1424;g3f57113474b_0_2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1"/>
        <p:cNvGrpSpPr/>
        <p:nvPr/>
      </p:nvGrpSpPr>
      <p:grpSpPr>
        <a:xfrm>
          <a:off x="0" y="0"/>
          <a:ext cx="0" cy="0"/>
          <a:chOff x="0" y="0"/>
          <a:chExt cx="0" cy="0"/>
        </a:xfrm>
      </p:grpSpPr>
      <p:sp>
        <p:nvSpPr>
          <p:cNvPr id="1432" name="Google Shape;1432;g3f57416e2ee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3" name="Google Shape;1433;g3f57416e2ee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3f57113474b_0_24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7" name="Google Shape;1467;g3f57113474b_0_2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g3f58524d32e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1" name="Google Shape;1501;g3f58524d32e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a:t>Carter introduces gallery walk activity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g3f57113474b_0_28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1" name="Google Shape;1511;g3f57113474b_0_28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g3f57113474b_0_33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5" name="Google Shape;1545;g3f57113474b_0_3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5"/>
        <p:cNvGrpSpPr/>
        <p:nvPr/>
      </p:nvGrpSpPr>
      <p:grpSpPr>
        <a:xfrm>
          <a:off x="0" y="0"/>
          <a:ext cx="0" cy="0"/>
          <a:chOff x="0" y="0"/>
          <a:chExt cx="0" cy="0"/>
        </a:xfrm>
      </p:grpSpPr>
      <p:sp>
        <p:nvSpPr>
          <p:cNvPr id="1576" name="Google Shape;1576;g3f58524d32e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7" name="Google Shape;1577;g3f58524d32e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0"/>
        <p:cNvGrpSpPr/>
        <p:nvPr/>
      </p:nvGrpSpPr>
      <p:grpSpPr>
        <a:xfrm>
          <a:off x="0" y="0"/>
          <a:ext cx="0" cy="0"/>
          <a:chOff x="0" y="0"/>
          <a:chExt cx="0" cy="0"/>
        </a:xfrm>
      </p:grpSpPr>
      <p:sp>
        <p:nvSpPr>
          <p:cNvPr id="1591" name="Google Shape;1591;g3f58524d32e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2" name="Google Shape;1592;g3f58524d32e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5"/>
        <p:cNvGrpSpPr/>
        <p:nvPr/>
      </p:nvGrpSpPr>
      <p:grpSpPr>
        <a:xfrm>
          <a:off x="0" y="0"/>
          <a:ext cx="0" cy="0"/>
          <a:chOff x="0" y="0"/>
          <a:chExt cx="0" cy="0"/>
        </a:xfrm>
      </p:grpSpPr>
      <p:sp>
        <p:nvSpPr>
          <p:cNvPr id="1606" name="Google Shape;1606;g3f58524d32e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7" name="Google Shape;1607;g3f58524d32e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a:t>Carter introduces gallery walk activity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5"/>
        <p:cNvGrpSpPr/>
        <p:nvPr/>
      </p:nvGrpSpPr>
      <p:grpSpPr>
        <a:xfrm>
          <a:off x="0" y="0"/>
          <a:ext cx="0" cy="0"/>
          <a:chOff x="0" y="0"/>
          <a:chExt cx="0" cy="0"/>
        </a:xfrm>
      </p:grpSpPr>
      <p:sp>
        <p:nvSpPr>
          <p:cNvPr id="1616" name="Google Shape;1616;g3f58524d32e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7" name="Google Shape;1617;g3f58524d32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1"/>
        <p:cNvGrpSpPr/>
        <p:nvPr/>
      </p:nvGrpSpPr>
      <p:grpSpPr>
        <a:xfrm>
          <a:off x="0" y="0"/>
          <a:ext cx="0" cy="0"/>
          <a:chOff x="0" y="0"/>
          <a:chExt cx="0" cy="0"/>
        </a:xfrm>
      </p:grpSpPr>
      <p:sp>
        <p:nvSpPr>
          <p:cNvPr id="1632" name="Google Shape;1632;g3f58524d32e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3" name="Google Shape;1633;g3f58524d32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g3f57113474b_0_26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7" name="Google Shape;1647;g3f57113474b_0_26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1"/>
        <p:cNvGrpSpPr/>
        <p:nvPr/>
      </p:nvGrpSpPr>
      <p:grpSpPr>
        <a:xfrm>
          <a:off x="0" y="0"/>
          <a:ext cx="0" cy="0"/>
          <a:chOff x="0" y="0"/>
          <a:chExt cx="0" cy="0"/>
        </a:xfrm>
      </p:grpSpPr>
      <p:sp>
        <p:nvSpPr>
          <p:cNvPr id="1662" name="Google Shape;1662;g3f3bbd13cab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3" name="Google Shape;1663;g3f3bbd13cab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5"/>
        <p:cNvGrpSpPr/>
        <p:nvPr/>
      </p:nvGrpSpPr>
      <p:grpSpPr>
        <a:xfrm>
          <a:off x="0" y="0"/>
          <a:ext cx="0" cy="0"/>
          <a:chOff x="0" y="0"/>
          <a:chExt cx="0" cy="0"/>
        </a:xfrm>
      </p:grpSpPr>
      <p:sp>
        <p:nvSpPr>
          <p:cNvPr id="1676" name="Google Shape;1676;g3f57113474b_0_34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7" name="Google Shape;1677;g3f57113474b_0_3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3f3bbd13cab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3" name="Google Shape;1693;g3f3bbd13ca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6"/>
        <p:cNvGrpSpPr/>
        <p:nvPr/>
      </p:nvGrpSpPr>
      <p:grpSpPr>
        <a:xfrm>
          <a:off x="0" y="0"/>
          <a:ext cx="0" cy="0"/>
          <a:chOff x="0" y="0"/>
          <a:chExt cx="0" cy="0"/>
        </a:xfrm>
      </p:grpSpPr>
      <p:sp>
        <p:nvSpPr>
          <p:cNvPr id="1707" name="Google Shape;1707;g3f58e80c55e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8" name="Google Shape;1708;g3f58e80c55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0"/>
        <p:cNvGrpSpPr/>
        <p:nvPr/>
      </p:nvGrpSpPr>
      <p:grpSpPr>
        <a:xfrm>
          <a:off x="0" y="0"/>
          <a:ext cx="0" cy="0"/>
          <a:chOff x="0" y="0"/>
          <a:chExt cx="0" cy="0"/>
        </a:xfrm>
      </p:grpSpPr>
      <p:sp>
        <p:nvSpPr>
          <p:cNvPr id="1721" name="Google Shape;1721;g3f57113474b_0_34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2" name="Google Shape;1722;g3f57113474b_0_3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6"/>
        <p:cNvGrpSpPr/>
        <p:nvPr/>
      </p:nvGrpSpPr>
      <p:grpSpPr>
        <a:xfrm>
          <a:off x="0" y="0"/>
          <a:ext cx="0" cy="0"/>
          <a:chOff x="0" y="0"/>
          <a:chExt cx="0" cy="0"/>
        </a:xfrm>
      </p:grpSpPr>
      <p:sp>
        <p:nvSpPr>
          <p:cNvPr id="1737" name="Google Shape;1737;g3f3bbd13cab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8" name="Google Shape;1738;g3f3bbd13ca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Google Shape;1752;g3f57113474b_0_3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3" name="Google Shape;1753;g3f57113474b_0_3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7"/>
        <p:cNvGrpSpPr/>
        <p:nvPr/>
      </p:nvGrpSpPr>
      <p:grpSpPr>
        <a:xfrm>
          <a:off x="0" y="0"/>
          <a:ext cx="0" cy="0"/>
          <a:chOff x="0" y="0"/>
          <a:chExt cx="0" cy="0"/>
        </a:xfrm>
      </p:grpSpPr>
      <p:sp>
        <p:nvSpPr>
          <p:cNvPr id="1768" name="Google Shape;1768;g3f3bbd13cab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9" name="Google Shape;1769;g3f3bbd13cab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g3f57113474b_0_3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3" name="Google Shape;1783;g3f57113474b_0_3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7"/>
        <p:cNvGrpSpPr/>
        <p:nvPr/>
      </p:nvGrpSpPr>
      <p:grpSpPr>
        <a:xfrm>
          <a:off x="0" y="0"/>
          <a:ext cx="0" cy="0"/>
          <a:chOff x="0" y="0"/>
          <a:chExt cx="0" cy="0"/>
        </a:xfrm>
      </p:grpSpPr>
      <p:sp>
        <p:nvSpPr>
          <p:cNvPr id="1798" name="Google Shape;1798;g3f3bbd13cab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9" name="Google Shape;1799;g3f3bbd13cab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2"/>
        <p:cNvGrpSpPr/>
        <p:nvPr/>
      </p:nvGrpSpPr>
      <p:grpSpPr>
        <a:xfrm>
          <a:off x="0" y="0"/>
          <a:ext cx="0" cy="0"/>
          <a:chOff x="0" y="0"/>
          <a:chExt cx="0" cy="0"/>
        </a:xfrm>
      </p:grpSpPr>
      <p:sp>
        <p:nvSpPr>
          <p:cNvPr id="1813" name="Google Shape;1813;g3f57113474b_0_35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4" name="Google Shape;1814;g3f57113474b_0_3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3f57113474b_0_23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3f57113474b_0_2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8"/>
        <p:cNvGrpSpPr/>
        <p:nvPr/>
      </p:nvGrpSpPr>
      <p:grpSpPr>
        <a:xfrm>
          <a:off x="0" y="0"/>
          <a:ext cx="0" cy="0"/>
          <a:chOff x="0" y="0"/>
          <a:chExt cx="0" cy="0"/>
        </a:xfrm>
      </p:grpSpPr>
      <p:sp>
        <p:nvSpPr>
          <p:cNvPr id="1869" name="Google Shape;1869;g3f58524d32e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0" name="Google Shape;1870;g3f58524d32e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3"/>
        <p:cNvGrpSpPr/>
        <p:nvPr/>
      </p:nvGrpSpPr>
      <p:grpSpPr>
        <a:xfrm>
          <a:off x="0" y="0"/>
          <a:ext cx="0" cy="0"/>
          <a:chOff x="0" y="0"/>
          <a:chExt cx="0" cy="0"/>
        </a:xfrm>
      </p:grpSpPr>
      <p:sp>
        <p:nvSpPr>
          <p:cNvPr id="1884" name="Google Shape;1884;g3f58524d32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5" name="Google Shape;1885;g3f58524d32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8"/>
        <p:cNvGrpSpPr/>
        <p:nvPr/>
      </p:nvGrpSpPr>
      <p:grpSpPr>
        <a:xfrm>
          <a:off x="0" y="0"/>
          <a:ext cx="0" cy="0"/>
          <a:chOff x="0" y="0"/>
          <a:chExt cx="0" cy="0"/>
        </a:xfrm>
      </p:grpSpPr>
      <p:sp>
        <p:nvSpPr>
          <p:cNvPr id="1899" name="Google Shape;1899;g3f57113474b_0_34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0" name="Google Shape;1900;g3f57113474b_0_3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4"/>
        <p:cNvGrpSpPr/>
        <p:nvPr/>
      </p:nvGrpSpPr>
      <p:grpSpPr>
        <a:xfrm>
          <a:off x="0" y="0"/>
          <a:ext cx="0" cy="0"/>
          <a:chOff x="0" y="0"/>
          <a:chExt cx="0" cy="0"/>
        </a:xfrm>
      </p:grpSpPr>
      <p:sp>
        <p:nvSpPr>
          <p:cNvPr id="1915" name="Google Shape;1915;g3f3bbd13ca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6" name="Google Shape;1916;g3f3bbd13c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9"/>
        <p:cNvGrpSpPr/>
        <p:nvPr/>
      </p:nvGrpSpPr>
      <p:grpSpPr>
        <a:xfrm>
          <a:off x="0" y="0"/>
          <a:ext cx="0" cy="0"/>
          <a:chOff x="0" y="0"/>
          <a:chExt cx="0" cy="0"/>
        </a:xfrm>
      </p:grpSpPr>
      <p:sp>
        <p:nvSpPr>
          <p:cNvPr id="1930" name="Google Shape;1930;g3f57113474b_0_3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1" name="Google Shape;1931;g3f57113474b_0_3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5"/>
        <p:cNvGrpSpPr/>
        <p:nvPr/>
      </p:nvGrpSpPr>
      <p:grpSpPr>
        <a:xfrm>
          <a:off x="0" y="0"/>
          <a:ext cx="0" cy="0"/>
          <a:chOff x="0" y="0"/>
          <a:chExt cx="0" cy="0"/>
        </a:xfrm>
      </p:grpSpPr>
      <p:sp>
        <p:nvSpPr>
          <p:cNvPr id="1946" name="Google Shape;1946;g3f3bbd13cab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7" name="Google Shape;1947;g3f3bbd13ca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9"/>
        <p:cNvGrpSpPr/>
        <p:nvPr/>
      </p:nvGrpSpPr>
      <p:grpSpPr>
        <a:xfrm>
          <a:off x="0" y="0"/>
          <a:ext cx="0" cy="0"/>
          <a:chOff x="0" y="0"/>
          <a:chExt cx="0" cy="0"/>
        </a:xfrm>
      </p:grpSpPr>
      <p:sp>
        <p:nvSpPr>
          <p:cNvPr id="1960" name="Google Shape;1960;g3f57113474b_0_3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1" name="Google Shape;1961;g3f57113474b_0_3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4"/>
        <p:cNvGrpSpPr/>
        <p:nvPr/>
      </p:nvGrpSpPr>
      <p:grpSpPr>
        <a:xfrm>
          <a:off x="0" y="0"/>
          <a:ext cx="0" cy="0"/>
          <a:chOff x="0" y="0"/>
          <a:chExt cx="0" cy="0"/>
        </a:xfrm>
      </p:grpSpPr>
      <p:sp>
        <p:nvSpPr>
          <p:cNvPr id="1975" name="Google Shape;1975;g3f3bbd13cab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6" name="Google Shape;1976;g3f3bbd13ca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0"/>
        <p:cNvGrpSpPr/>
        <p:nvPr/>
      </p:nvGrpSpPr>
      <p:grpSpPr>
        <a:xfrm>
          <a:off x="0" y="0"/>
          <a:ext cx="0" cy="0"/>
          <a:chOff x="0" y="0"/>
          <a:chExt cx="0" cy="0"/>
        </a:xfrm>
      </p:grpSpPr>
      <p:sp>
        <p:nvSpPr>
          <p:cNvPr id="1991" name="Google Shape;1991;g3f57113474b_0_3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2" name="Google Shape;1992;g3f57113474b_0_3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6"/>
        <p:cNvGrpSpPr/>
        <p:nvPr/>
      </p:nvGrpSpPr>
      <p:grpSpPr>
        <a:xfrm>
          <a:off x="0" y="0"/>
          <a:ext cx="0" cy="0"/>
          <a:chOff x="0" y="0"/>
          <a:chExt cx="0" cy="0"/>
        </a:xfrm>
      </p:grpSpPr>
      <p:sp>
        <p:nvSpPr>
          <p:cNvPr id="2007" name="Google Shape;2007;g3f3bbd13cab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8" name="Google Shape;2008;g3f3bbd13cab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g3f57113474b_0_3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3" name="Google Shape;2023;g3f57113474b_0_3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7"/>
        <p:cNvGrpSpPr/>
        <p:nvPr/>
      </p:nvGrpSpPr>
      <p:grpSpPr>
        <a:xfrm>
          <a:off x="0" y="0"/>
          <a:ext cx="0" cy="0"/>
          <a:chOff x="0" y="0"/>
          <a:chExt cx="0" cy="0"/>
        </a:xfrm>
      </p:grpSpPr>
      <p:sp>
        <p:nvSpPr>
          <p:cNvPr id="2038" name="Google Shape;2038;g3f57113474b_0_35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9" name="Google Shape;2039;g3f57113474b_0_3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ALT 1" type="blank">
  <p:cSld name="BLANK">
    <p:bg>
      <p:bgPr>
        <a:solidFill>
          <a:schemeClr val="lt1"/>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800" y="-150"/>
            <a:ext cx="9145250" cy="5144250"/>
            <a:chOff x="-800" y="-150"/>
            <a:chExt cx="9145250" cy="5144250"/>
          </a:xfrm>
        </p:grpSpPr>
        <p:cxnSp>
          <p:nvCxnSpPr>
            <p:cNvPr id="10" name="Google Shape;10;p2"/>
            <p:cNvCxnSpPr/>
            <p:nvPr/>
          </p:nvCxnSpPr>
          <p:spPr>
            <a:xfrm>
              <a:off x="514575" y="-15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11" name="Google Shape;11;p2"/>
            <p:cNvCxnSpPr/>
            <p:nvPr/>
          </p:nvCxnSpPr>
          <p:spPr>
            <a:xfrm rot="10800000">
              <a:off x="-800" y="52112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12" name="Google Shape;12;p2"/>
            <p:cNvCxnSpPr/>
            <p:nvPr/>
          </p:nvCxnSpPr>
          <p:spPr>
            <a:xfrm>
              <a:off x="7228800" y="450"/>
              <a:ext cx="0" cy="521400"/>
            </a:xfrm>
            <a:prstGeom prst="straightConnector1">
              <a:avLst/>
            </a:prstGeom>
            <a:noFill/>
            <a:ln w="9525" cap="flat" cmpd="sng">
              <a:solidFill>
                <a:schemeClr val="accent6"/>
              </a:solidFill>
              <a:prstDash val="solid"/>
              <a:round/>
              <a:headEnd type="none" w="sm" len="sm"/>
              <a:tailEnd type="none" w="sm" len="sm"/>
            </a:ln>
          </p:spPr>
        </p:cxnSp>
        <p:cxnSp>
          <p:nvCxnSpPr>
            <p:cNvPr id="13" name="Google Shape;13;p2"/>
            <p:cNvCxnSpPr/>
            <p:nvPr/>
          </p:nvCxnSpPr>
          <p:spPr>
            <a:xfrm>
              <a:off x="8622600" y="528"/>
              <a:ext cx="0" cy="5143200"/>
            </a:xfrm>
            <a:prstGeom prst="straightConnector1">
              <a:avLst/>
            </a:prstGeom>
            <a:noFill/>
            <a:ln w="9525" cap="flat" cmpd="sng">
              <a:solidFill>
                <a:schemeClr val="accent6"/>
              </a:solidFill>
              <a:prstDash val="solid"/>
              <a:round/>
              <a:headEnd type="none" w="sm" len="sm"/>
              <a:tailEnd type="none" w="sm" len="sm"/>
            </a:ln>
          </p:spPr>
        </p:cxnSp>
        <p:cxnSp>
          <p:nvCxnSpPr>
            <p:cNvPr id="14" name="Google Shape;14;p2"/>
            <p:cNvCxnSpPr/>
            <p:nvPr/>
          </p:nvCxnSpPr>
          <p:spPr>
            <a:xfrm rot="10800000">
              <a:off x="-450" y="361047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15" name="Google Shape;15;p2"/>
            <p:cNvCxnSpPr/>
            <p:nvPr/>
          </p:nvCxnSpPr>
          <p:spPr>
            <a:xfrm rot="10800000">
              <a:off x="-450" y="461957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16" name="Google Shape;16;p2"/>
            <p:cNvCxnSpPr/>
            <p:nvPr/>
          </p:nvCxnSpPr>
          <p:spPr>
            <a:xfrm>
              <a:off x="7228850" y="3609300"/>
              <a:ext cx="0" cy="1534800"/>
            </a:xfrm>
            <a:prstGeom prst="straightConnector1">
              <a:avLst/>
            </a:prstGeom>
            <a:noFill/>
            <a:ln w="9525" cap="flat" cmpd="sng">
              <a:solidFill>
                <a:schemeClr val="accent6"/>
              </a:solidFill>
              <a:prstDash val="solid"/>
              <a:round/>
              <a:headEnd type="none" w="sm" len="sm"/>
              <a:tailEnd type="none" w="sm" len="sm"/>
            </a:ln>
          </p:spPr>
        </p:cxnSp>
      </p:grpSp>
      <p:sp>
        <p:nvSpPr>
          <p:cNvPr id="17" name="Google Shape;17;p2"/>
          <p:cNvSpPr txBox="1">
            <a:spLocks noGrp="1"/>
          </p:cNvSpPr>
          <p:nvPr>
            <p:ph type="title"/>
          </p:nvPr>
        </p:nvSpPr>
        <p:spPr>
          <a:xfrm>
            <a:off x="521800" y="1251350"/>
            <a:ext cx="8100900" cy="1531500"/>
          </a:xfrm>
          <a:prstGeom prst="rect">
            <a:avLst/>
          </a:prstGeom>
        </p:spPr>
        <p:txBody>
          <a:bodyPr spcFirstLastPara="1" wrap="square" lIns="274300" tIns="91425" rIns="182875" bIns="91425" anchor="t" anchorCtr="0">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4400"/>
              <a:buFont typeface="Gowun Batang"/>
              <a:buNone/>
              <a:defRPr sz="4400">
                <a:solidFill>
                  <a:schemeClr val="dk1"/>
                </a:solidFill>
              </a:defRPr>
            </a:lvl2pPr>
            <a:lvl3pPr lvl="2">
              <a:lnSpc>
                <a:spcPct val="80000"/>
              </a:lnSpc>
              <a:spcBef>
                <a:spcPts val="0"/>
              </a:spcBef>
              <a:spcAft>
                <a:spcPts val="0"/>
              </a:spcAft>
              <a:buClr>
                <a:schemeClr val="dk1"/>
              </a:buClr>
              <a:buSzPts val="4400"/>
              <a:buFont typeface="Gowun Batang"/>
              <a:buNone/>
              <a:defRPr sz="4400">
                <a:solidFill>
                  <a:schemeClr val="dk1"/>
                </a:solidFill>
              </a:defRPr>
            </a:lvl3pPr>
            <a:lvl4pPr lvl="3">
              <a:lnSpc>
                <a:spcPct val="80000"/>
              </a:lnSpc>
              <a:spcBef>
                <a:spcPts val="0"/>
              </a:spcBef>
              <a:spcAft>
                <a:spcPts val="0"/>
              </a:spcAft>
              <a:buClr>
                <a:schemeClr val="dk1"/>
              </a:buClr>
              <a:buSzPts val="4400"/>
              <a:buFont typeface="Gowun Batang"/>
              <a:buNone/>
              <a:defRPr sz="4400">
                <a:solidFill>
                  <a:schemeClr val="dk1"/>
                </a:solidFill>
              </a:defRPr>
            </a:lvl4pPr>
            <a:lvl5pPr lvl="4">
              <a:lnSpc>
                <a:spcPct val="80000"/>
              </a:lnSpc>
              <a:spcBef>
                <a:spcPts val="0"/>
              </a:spcBef>
              <a:spcAft>
                <a:spcPts val="0"/>
              </a:spcAft>
              <a:buClr>
                <a:schemeClr val="dk1"/>
              </a:buClr>
              <a:buSzPts val="4400"/>
              <a:buFont typeface="Gowun Batang"/>
              <a:buNone/>
              <a:defRPr sz="4400">
                <a:solidFill>
                  <a:schemeClr val="dk1"/>
                </a:solidFill>
              </a:defRPr>
            </a:lvl5pPr>
            <a:lvl6pPr lvl="5">
              <a:lnSpc>
                <a:spcPct val="80000"/>
              </a:lnSpc>
              <a:spcBef>
                <a:spcPts val="0"/>
              </a:spcBef>
              <a:spcAft>
                <a:spcPts val="0"/>
              </a:spcAft>
              <a:buClr>
                <a:schemeClr val="dk1"/>
              </a:buClr>
              <a:buSzPts val="4400"/>
              <a:buFont typeface="Gowun Batang"/>
              <a:buNone/>
              <a:defRPr sz="4400">
                <a:solidFill>
                  <a:schemeClr val="dk1"/>
                </a:solidFill>
              </a:defRPr>
            </a:lvl6pPr>
            <a:lvl7pPr lvl="6">
              <a:lnSpc>
                <a:spcPct val="80000"/>
              </a:lnSpc>
              <a:spcBef>
                <a:spcPts val="0"/>
              </a:spcBef>
              <a:spcAft>
                <a:spcPts val="0"/>
              </a:spcAft>
              <a:buClr>
                <a:schemeClr val="dk1"/>
              </a:buClr>
              <a:buSzPts val="4400"/>
              <a:buFont typeface="Gowun Batang"/>
              <a:buNone/>
              <a:defRPr sz="4400">
                <a:solidFill>
                  <a:schemeClr val="dk1"/>
                </a:solidFill>
              </a:defRPr>
            </a:lvl7pPr>
            <a:lvl8pPr lvl="7">
              <a:lnSpc>
                <a:spcPct val="80000"/>
              </a:lnSpc>
              <a:spcBef>
                <a:spcPts val="0"/>
              </a:spcBef>
              <a:spcAft>
                <a:spcPts val="0"/>
              </a:spcAft>
              <a:buClr>
                <a:schemeClr val="dk1"/>
              </a:buClr>
              <a:buSzPts val="4400"/>
              <a:buFont typeface="Gowun Batang"/>
              <a:buNone/>
              <a:defRPr sz="4400">
                <a:solidFill>
                  <a:schemeClr val="dk1"/>
                </a:solidFill>
              </a:defRPr>
            </a:lvl8pPr>
            <a:lvl9pPr lvl="8">
              <a:lnSpc>
                <a:spcPct val="80000"/>
              </a:lnSpc>
              <a:spcBef>
                <a:spcPts val="0"/>
              </a:spcBef>
              <a:spcAft>
                <a:spcPts val="0"/>
              </a:spcAft>
              <a:buClr>
                <a:schemeClr val="dk1"/>
              </a:buClr>
              <a:buSzPts val="4400"/>
              <a:buFont typeface="Gowun Batang"/>
              <a:buNone/>
              <a:defRPr sz="4400">
                <a:solidFill>
                  <a:schemeClr val="dk1"/>
                </a:solidFill>
              </a:defRPr>
            </a:lvl9pPr>
          </a:lstStyle>
          <a:p>
            <a:endParaRPr/>
          </a:p>
        </p:txBody>
      </p:sp>
      <p:sp>
        <p:nvSpPr>
          <p:cNvPr id="18" name="Google Shape;18;p2"/>
          <p:cNvSpPr txBox="1">
            <a:spLocks noGrp="1"/>
          </p:cNvSpPr>
          <p:nvPr>
            <p:ph type="subTitle" idx="1"/>
          </p:nvPr>
        </p:nvSpPr>
        <p:spPr>
          <a:xfrm>
            <a:off x="521375" y="2782850"/>
            <a:ext cx="8100900" cy="338700"/>
          </a:xfrm>
          <a:prstGeom prst="rect">
            <a:avLst/>
          </a:prstGeom>
        </p:spPr>
        <p:txBody>
          <a:bodyPr spcFirstLastPara="1" wrap="square" lIns="274300" tIns="91425" rIns="182875" bIns="91425" anchor="t" anchorCtr="0">
            <a:normAutofit/>
          </a:bodyPr>
          <a:lstStyle>
            <a:lvl1pPr lvl="0">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1pPr>
            <a:lvl2pPr lvl="1">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2pPr>
            <a:lvl3pPr lvl="2">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3pPr>
            <a:lvl4pPr lvl="3">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4pPr>
            <a:lvl5pPr lvl="4">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5pPr>
            <a:lvl6pPr lvl="5">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6pPr>
            <a:lvl7pPr lvl="6">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7pPr>
            <a:lvl8pPr lvl="7">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8pPr>
            <a:lvl9pPr lvl="8">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9pPr>
          </a:lstStyle>
          <a:p>
            <a:endParaRPr/>
          </a:p>
        </p:txBody>
      </p:sp>
      <p:sp>
        <p:nvSpPr>
          <p:cNvPr id="19" name="Google Shape;19;p2"/>
          <p:cNvSpPr txBox="1">
            <a:spLocks noGrp="1"/>
          </p:cNvSpPr>
          <p:nvPr>
            <p:ph type="subTitle" idx="2"/>
          </p:nvPr>
        </p:nvSpPr>
        <p:spPr>
          <a:xfrm>
            <a:off x="518400" y="3609525"/>
            <a:ext cx="6710400" cy="1010100"/>
          </a:xfrm>
          <a:prstGeom prst="rect">
            <a:avLst/>
          </a:prstGeom>
        </p:spPr>
        <p:txBody>
          <a:bodyPr spcFirstLastPara="1" wrap="square" lIns="274300" tIns="91425" rIns="274300" bIns="91425" anchor="ctr" anchorCtr="0">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a:endParaRPr/>
          </a:p>
        </p:txBody>
      </p:sp>
      <p:sp>
        <p:nvSpPr>
          <p:cNvPr id="20" name="Google Shape;20;p2"/>
          <p:cNvSpPr txBox="1">
            <a:spLocks noGrp="1"/>
          </p:cNvSpPr>
          <p:nvPr>
            <p:ph type="subTitle" idx="3"/>
          </p:nvPr>
        </p:nvSpPr>
        <p:spPr>
          <a:xfrm>
            <a:off x="3171350" y="11075"/>
            <a:ext cx="4057500" cy="5082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21" name="Google Shape;21;p2"/>
          <p:cNvSpPr txBox="1">
            <a:spLocks noGrp="1"/>
          </p:cNvSpPr>
          <p:nvPr>
            <p:ph type="subTitle" idx="4"/>
          </p:nvPr>
        </p:nvSpPr>
        <p:spPr>
          <a:xfrm>
            <a:off x="7228800" y="11075"/>
            <a:ext cx="1393800" cy="5082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3">
    <p:bg>
      <p:bgPr>
        <a:solidFill>
          <a:schemeClr val="lt2"/>
        </a:solidFill>
        <a:effectLst/>
      </p:bgPr>
    </p:bg>
    <p:spTree>
      <p:nvGrpSpPr>
        <p:cNvPr id="1" name="Shape 22"/>
        <p:cNvGrpSpPr/>
        <p:nvPr/>
      </p:nvGrpSpPr>
      <p:grpSpPr>
        <a:xfrm>
          <a:off x="0" y="0"/>
          <a:ext cx="0" cy="0"/>
          <a:chOff x="0" y="0"/>
          <a:chExt cx="0" cy="0"/>
        </a:xfrm>
      </p:grpSpPr>
      <p:sp>
        <p:nvSpPr>
          <p:cNvPr id="23" name="Google Shape;23;p3"/>
          <p:cNvSpPr txBox="1">
            <a:spLocks noGrp="1"/>
          </p:cNvSpPr>
          <p:nvPr>
            <p:ph type="subTitle" idx="1"/>
          </p:nvPr>
        </p:nvSpPr>
        <p:spPr>
          <a:xfrm>
            <a:off x="1041050" y="334925"/>
            <a:ext cx="7581900" cy="329700"/>
          </a:xfrm>
          <a:prstGeom prst="rect">
            <a:avLst/>
          </a:prstGeom>
        </p:spPr>
        <p:txBody>
          <a:bodyPr spcFirstLastPara="1" wrap="square" lIns="274300" tIns="91425" rIns="91425" bIns="0" anchor="ctr" anchorCtr="0">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sp>
        <p:nvSpPr>
          <p:cNvPr id="24" name="Google Shape;24;p3"/>
          <p:cNvSpPr txBox="1">
            <a:spLocks noGrp="1"/>
          </p:cNvSpPr>
          <p:nvPr>
            <p:ph type="subTitle" idx="2"/>
          </p:nvPr>
        </p:nvSpPr>
        <p:spPr>
          <a:xfrm>
            <a:off x="10407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25" name="Google Shape;25;p3"/>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26" name="Google Shape;26;p3"/>
          <p:cNvSpPr txBox="1">
            <a:spLocks noGrp="1"/>
          </p:cNvSpPr>
          <p:nvPr>
            <p:ph type="subTitle" idx="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27" name="Google Shape;27;p3"/>
          <p:cNvSpPr txBox="1">
            <a:spLocks noGrp="1"/>
          </p:cNvSpPr>
          <p:nvPr>
            <p:ph type="title"/>
          </p:nvPr>
        </p:nvSpPr>
        <p:spPr>
          <a:xfrm flipH="1">
            <a:off x="1040775" y="1307575"/>
            <a:ext cx="7581900" cy="745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a:endParaRPr/>
          </a:p>
        </p:txBody>
      </p:sp>
      <p:sp>
        <p:nvSpPr>
          <p:cNvPr id="28" name="Google Shape;28;p3"/>
          <p:cNvSpPr txBox="1">
            <a:spLocks noGrp="1"/>
          </p:cNvSpPr>
          <p:nvPr>
            <p:ph type="title" idx="5"/>
          </p:nvPr>
        </p:nvSpPr>
        <p:spPr>
          <a:xfrm flipH="1">
            <a:off x="1040775" y="2053325"/>
            <a:ext cx="7581900" cy="7473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a:endParaRPr/>
          </a:p>
        </p:txBody>
      </p:sp>
      <p:sp>
        <p:nvSpPr>
          <p:cNvPr id="29" name="Google Shape;29;p3"/>
          <p:cNvSpPr txBox="1">
            <a:spLocks noGrp="1"/>
          </p:cNvSpPr>
          <p:nvPr>
            <p:ph type="title" idx="6"/>
          </p:nvPr>
        </p:nvSpPr>
        <p:spPr>
          <a:xfrm flipH="1">
            <a:off x="1040775" y="2800750"/>
            <a:ext cx="7581900" cy="7419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a:endParaRPr/>
          </a:p>
        </p:txBody>
      </p:sp>
      <p:sp>
        <p:nvSpPr>
          <p:cNvPr id="30" name="Google Shape;30;p3"/>
          <p:cNvSpPr txBox="1">
            <a:spLocks noGrp="1"/>
          </p:cNvSpPr>
          <p:nvPr>
            <p:ph type="title" idx="7"/>
          </p:nvPr>
        </p:nvSpPr>
        <p:spPr>
          <a:xfrm flipH="1">
            <a:off x="1040775" y="3542475"/>
            <a:ext cx="7581900" cy="7551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a:endParaRPr/>
          </a:p>
        </p:txBody>
      </p:sp>
      <p:sp>
        <p:nvSpPr>
          <p:cNvPr id="31" name="Google Shape;31;p3"/>
          <p:cNvSpPr txBox="1">
            <a:spLocks noGrp="1"/>
          </p:cNvSpPr>
          <p:nvPr>
            <p:ph type="title" idx="8"/>
          </p:nvPr>
        </p:nvSpPr>
        <p:spPr>
          <a:xfrm flipH="1">
            <a:off x="1040775" y="4297600"/>
            <a:ext cx="7581900" cy="745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a:endParaRPr/>
          </a:p>
        </p:txBody>
      </p:sp>
      <p:sp>
        <p:nvSpPr>
          <p:cNvPr id="32" name="Google Shape;32;p3"/>
          <p:cNvSpPr txBox="1">
            <a:spLocks noGrp="1"/>
          </p:cNvSpPr>
          <p:nvPr>
            <p:ph type="title" idx="9"/>
          </p:nvPr>
        </p:nvSpPr>
        <p:spPr>
          <a:xfrm flipH="1">
            <a:off x="1040775" y="666250"/>
            <a:ext cx="7581900" cy="6414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ummary">
  <p:cSld name="BLANK_1_1_1_1_1_1_1_2_1">
    <p:bg>
      <p:bgPr>
        <a:solidFill>
          <a:schemeClr val="lt2"/>
        </a:solidFill>
        <a:effectLst/>
      </p:bgPr>
    </p:bg>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1040950" y="1667775"/>
            <a:ext cx="20220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35" name="Google Shape;35;p4"/>
          <p:cNvSpPr txBox="1">
            <a:spLocks noGrp="1"/>
          </p:cNvSpPr>
          <p:nvPr>
            <p:ph type="body" idx="1"/>
          </p:nvPr>
        </p:nvSpPr>
        <p:spPr>
          <a:xfrm>
            <a:off x="1041000" y="2309175"/>
            <a:ext cx="20220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36" name="Google Shape;36;p4"/>
          <p:cNvSpPr txBox="1">
            <a:spLocks noGrp="1"/>
          </p:cNvSpPr>
          <p:nvPr>
            <p:ph type="title" idx="2"/>
          </p:nvPr>
        </p:nvSpPr>
        <p:spPr>
          <a:xfrm>
            <a:off x="3065850" y="1667775"/>
            <a:ext cx="20253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37" name="Google Shape;37;p4"/>
          <p:cNvSpPr txBox="1">
            <a:spLocks noGrp="1"/>
          </p:cNvSpPr>
          <p:nvPr>
            <p:ph type="body" idx="3"/>
          </p:nvPr>
        </p:nvSpPr>
        <p:spPr>
          <a:xfrm>
            <a:off x="3065900" y="2309175"/>
            <a:ext cx="20253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38" name="Google Shape;38;p4"/>
          <p:cNvSpPr txBox="1">
            <a:spLocks noGrp="1"/>
          </p:cNvSpPr>
          <p:nvPr>
            <p:ph type="title" idx="4"/>
          </p:nvPr>
        </p:nvSpPr>
        <p:spPr>
          <a:xfrm>
            <a:off x="5090675" y="1667775"/>
            <a:ext cx="20277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39" name="Google Shape;39;p4"/>
          <p:cNvSpPr txBox="1">
            <a:spLocks noGrp="1"/>
          </p:cNvSpPr>
          <p:nvPr>
            <p:ph type="body" idx="5"/>
          </p:nvPr>
        </p:nvSpPr>
        <p:spPr>
          <a:xfrm>
            <a:off x="5090725" y="2309175"/>
            <a:ext cx="20277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40" name="Google Shape;40;p4"/>
          <p:cNvSpPr txBox="1">
            <a:spLocks noGrp="1"/>
          </p:cNvSpPr>
          <p:nvPr>
            <p:ph type="title" idx="6"/>
          </p:nvPr>
        </p:nvSpPr>
        <p:spPr>
          <a:xfrm>
            <a:off x="7118725" y="1667775"/>
            <a:ext cx="20253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41" name="Google Shape;41;p4"/>
          <p:cNvSpPr txBox="1">
            <a:spLocks noGrp="1"/>
          </p:cNvSpPr>
          <p:nvPr>
            <p:ph type="body" idx="7"/>
          </p:nvPr>
        </p:nvSpPr>
        <p:spPr>
          <a:xfrm>
            <a:off x="7118775" y="2309175"/>
            <a:ext cx="20253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42" name="Google Shape;42;p4"/>
          <p:cNvSpPr txBox="1">
            <a:spLocks noGrp="1"/>
          </p:cNvSpPr>
          <p:nvPr>
            <p:ph type="title" idx="8"/>
          </p:nvPr>
        </p:nvSpPr>
        <p:spPr>
          <a:xfrm>
            <a:off x="1040950" y="3584775"/>
            <a:ext cx="20220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43" name="Google Shape;43;p4"/>
          <p:cNvSpPr txBox="1">
            <a:spLocks noGrp="1"/>
          </p:cNvSpPr>
          <p:nvPr>
            <p:ph type="body" idx="9"/>
          </p:nvPr>
        </p:nvSpPr>
        <p:spPr>
          <a:xfrm>
            <a:off x="1041000" y="4226175"/>
            <a:ext cx="20220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44" name="Google Shape;44;p4"/>
          <p:cNvSpPr txBox="1">
            <a:spLocks noGrp="1"/>
          </p:cNvSpPr>
          <p:nvPr>
            <p:ph type="title" idx="13"/>
          </p:nvPr>
        </p:nvSpPr>
        <p:spPr>
          <a:xfrm>
            <a:off x="3065850" y="3584775"/>
            <a:ext cx="20253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45" name="Google Shape;45;p4"/>
          <p:cNvSpPr txBox="1">
            <a:spLocks noGrp="1"/>
          </p:cNvSpPr>
          <p:nvPr>
            <p:ph type="body" idx="14"/>
          </p:nvPr>
        </p:nvSpPr>
        <p:spPr>
          <a:xfrm>
            <a:off x="3065900" y="4226175"/>
            <a:ext cx="20253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46" name="Google Shape;46;p4"/>
          <p:cNvSpPr txBox="1">
            <a:spLocks noGrp="1"/>
          </p:cNvSpPr>
          <p:nvPr>
            <p:ph type="title" idx="15"/>
          </p:nvPr>
        </p:nvSpPr>
        <p:spPr>
          <a:xfrm>
            <a:off x="5090675" y="3584775"/>
            <a:ext cx="20277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47" name="Google Shape;47;p4"/>
          <p:cNvSpPr txBox="1">
            <a:spLocks noGrp="1"/>
          </p:cNvSpPr>
          <p:nvPr>
            <p:ph type="body" idx="16"/>
          </p:nvPr>
        </p:nvSpPr>
        <p:spPr>
          <a:xfrm>
            <a:off x="5090725" y="4226175"/>
            <a:ext cx="20277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48" name="Google Shape;48;p4"/>
          <p:cNvSpPr txBox="1">
            <a:spLocks noGrp="1"/>
          </p:cNvSpPr>
          <p:nvPr>
            <p:ph type="title" idx="17"/>
          </p:nvPr>
        </p:nvSpPr>
        <p:spPr>
          <a:xfrm>
            <a:off x="7118725" y="3584775"/>
            <a:ext cx="2025300" cy="641400"/>
          </a:xfrm>
          <a:prstGeom prst="rect">
            <a:avLst/>
          </a:prstGeom>
        </p:spPr>
        <p:txBody>
          <a:bodyPr spcFirstLastPara="1" wrap="square" lIns="182875" tIns="91425" rIns="91425" bIns="91425" anchor="t" anchorCtr="0">
            <a:noAutofit/>
          </a:bodyPr>
          <a:lstStyle>
            <a:lvl1pPr lvl="0">
              <a:spcBef>
                <a:spcPts val="0"/>
              </a:spcBef>
              <a:spcAft>
                <a:spcPts val="0"/>
              </a:spcAft>
              <a:buClr>
                <a:schemeClr val="lt1"/>
              </a:buClr>
              <a:buSzPts val="1500"/>
              <a:buFont typeface="Inter Medium"/>
              <a:buNone/>
              <a:defRPr sz="1500">
                <a:latin typeface="Inter Medium"/>
                <a:ea typeface="Inter Medium"/>
                <a:cs typeface="Inter Medium"/>
                <a:sym typeface="Inter Medium"/>
              </a:defRPr>
            </a:lvl1pPr>
            <a:lvl2pPr lvl="1">
              <a:spcBef>
                <a:spcPts val="0"/>
              </a:spcBef>
              <a:spcAft>
                <a:spcPts val="0"/>
              </a:spcAft>
              <a:buClr>
                <a:schemeClr val="lt1"/>
              </a:buClr>
              <a:buSzPts val="1500"/>
              <a:buFont typeface="Inter Medium"/>
              <a:buNone/>
              <a:defRPr sz="1500">
                <a:latin typeface="Inter Medium"/>
                <a:ea typeface="Inter Medium"/>
                <a:cs typeface="Inter Medium"/>
                <a:sym typeface="Inter Medium"/>
              </a:defRPr>
            </a:lvl2pPr>
            <a:lvl3pPr lvl="2">
              <a:spcBef>
                <a:spcPts val="0"/>
              </a:spcBef>
              <a:spcAft>
                <a:spcPts val="0"/>
              </a:spcAft>
              <a:buClr>
                <a:schemeClr val="lt1"/>
              </a:buClr>
              <a:buSzPts val="1500"/>
              <a:buFont typeface="Inter Medium"/>
              <a:buNone/>
              <a:defRPr sz="1500">
                <a:latin typeface="Inter Medium"/>
                <a:ea typeface="Inter Medium"/>
                <a:cs typeface="Inter Medium"/>
                <a:sym typeface="Inter Medium"/>
              </a:defRPr>
            </a:lvl3pPr>
            <a:lvl4pPr lvl="3">
              <a:spcBef>
                <a:spcPts val="0"/>
              </a:spcBef>
              <a:spcAft>
                <a:spcPts val="0"/>
              </a:spcAft>
              <a:buClr>
                <a:schemeClr val="lt1"/>
              </a:buClr>
              <a:buSzPts val="1500"/>
              <a:buFont typeface="Inter Medium"/>
              <a:buNone/>
              <a:defRPr sz="1500">
                <a:latin typeface="Inter Medium"/>
                <a:ea typeface="Inter Medium"/>
                <a:cs typeface="Inter Medium"/>
                <a:sym typeface="Inter Medium"/>
              </a:defRPr>
            </a:lvl4pPr>
            <a:lvl5pPr lvl="4">
              <a:spcBef>
                <a:spcPts val="0"/>
              </a:spcBef>
              <a:spcAft>
                <a:spcPts val="0"/>
              </a:spcAft>
              <a:buClr>
                <a:schemeClr val="lt1"/>
              </a:buClr>
              <a:buSzPts val="1500"/>
              <a:buFont typeface="Inter Medium"/>
              <a:buNone/>
              <a:defRPr sz="1500">
                <a:latin typeface="Inter Medium"/>
                <a:ea typeface="Inter Medium"/>
                <a:cs typeface="Inter Medium"/>
                <a:sym typeface="Inter Medium"/>
              </a:defRPr>
            </a:lvl5pPr>
            <a:lvl6pPr lvl="5">
              <a:spcBef>
                <a:spcPts val="0"/>
              </a:spcBef>
              <a:spcAft>
                <a:spcPts val="0"/>
              </a:spcAft>
              <a:buClr>
                <a:schemeClr val="lt1"/>
              </a:buClr>
              <a:buSzPts val="1500"/>
              <a:buFont typeface="Inter Medium"/>
              <a:buNone/>
              <a:defRPr sz="1500">
                <a:latin typeface="Inter Medium"/>
                <a:ea typeface="Inter Medium"/>
                <a:cs typeface="Inter Medium"/>
                <a:sym typeface="Inter Medium"/>
              </a:defRPr>
            </a:lvl6pPr>
            <a:lvl7pPr lvl="6">
              <a:spcBef>
                <a:spcPts val="0"/>
              </a:spcBef>
              <a:spcAft>
                <a:spcPts val="0"/>
              </a:spcAft>
              <a:buClr>
                <a:schemeClr val="lt1"/>
              </a:buClr>
              <a:buSzPts val="1500"/>
              <a:buFont typeface="Inter Medium"/>
              <a:buNone/>
              <a:defRPr sz="1500">
                <a:latin typeface="Inter Medium"/>
                <a:ea typeface="Inter Medium"/>
                <a:cs typeface="Inter Medium"/>
                <a:sym typeface="Inter Medium"/>
              </a:defRPr>
            </a:lvl7pPr>
            <a:lvl8pPr lvl="7">
              <a:spcBef>
                <a:spcPts val="0"/>
              </a:spcBef>
              <a:spcAft>
                <a:spcPts val="0"/>
              </a:spcAft>
              <a:buClr>
                <a:schemeClr val="lt1"/>
              </a:buClr>
              <a:buSzPts val="1500"/>
              <a:buFont typeface="Inter Medium"/>
              <a:buNone/>
              <a:defRPr sz="1500">
                <a:latin typeface="Inter Medium"/>
                <a:ea typeface="Inter Medium"/>
                <a:cs typeface="Inter Medium"/>
                <a:sym typeface="Inter Medium"/>
              </a:defRPr>
            </a:lvl8pPr>
            <a:lvl9pPr lvl="8">
              <a:spcBef>
                <a:spcPts val="0"/>
              </a:spcBef>
              <a:spcAft>
                <a:spcPts val="0"/>
              </a:spcAft>
              <a:buClr>
                <a:schemeClr val="lt1"/>
              </a:buClr>
              <a:buSzPts val="1500"/>
              <a:buFont typeface="Inter Medium"/>
              <a:buNone/>
              <a:defRPr sz="1500">
                <a:latin typeface="Inter Medium"/>
                <a:ea typeface="Inter Medium"/>
                <a:cs typeface="Inter Medium"/>
                <a:sym typeface="Inter Medium"/>
              </a:defRPr>
            </a:lvl9pPr>
          </a:lstStyle>
          <a:p>
            <a:endParaRPr/>
          </a:p>
        </p:txBody>
      </p:sp>
      <p:sp>
        <p:nvSpPr>
          <p:cNvPr id="49" name="Google Shape;49;p4"/>
          <p:cNvSpPr txBox="1">
            <a:spLocks noGrp="1"/>
          </p:cNvSpPr>
          <p:nvPr>
            <p:ph type="body" idx="18"/>
          </p:nvPr>
        </p:nvSpPr>
        <p:spPr>
          <a:xfrm>
            <a:off x="7118775" y="4226175"/>
            <a:ext cx="2025300" cy="684900"/>
          </a:xfrm>
          <a:prstGeom prst="rect">
            <a:avLst/>
          </a:prstGeom>
        </p:spPr>
        <p:txBody>
          <a:bodyPr spcFirstLastPara="1" wrap="square" lIns="182875" tIns="9142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50" name="Google Shape;50;p4"/>
          <p:cNvSpPr txBox="1">
            <a:spLocks noGrp="1"/>
          </p:cNvSpPr>
          <p:nvPr>
            <p:ph type="subTitle" idx="19"/>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51" name="Google Shape;51;p4"/>
          <p:cNvSpPr txBox="1">
            <a:spLocks noGrp="1"/>
          </p:cNvSpPr>
          <p:nvPr>
            <p:ph type="title" idx="20"/>
          </p:nvPr>
        </p:nvSpPr>
        <p:spPr>
          <a:xfrm flipH="1">
            <a:off x="1046169" y="666261"/>
            <a:ext cx="7576500" cy="6414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52" name="Google Shape;52;p4"/>
          <p:cNvSpPr txBox="1">
            <a:spLocks noGrp="1"/>
          </p:cNvSpPr>
          <p:nvPr>
            <p:ph type="subTitle" idx="21"/>
          </p:nvPr>
        </p:nvSpPr>
        <p:spPr>
          <a:xfrm>
            <a:off x="10421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53" name="Google Shape;53;p4"/>
          <p:cNvSpPr txBox="1">
            <a:spLocks noGrp="1"/>
          </p:cNvSpPr>
          <p:nvPr>
            <p:ph type="subTitle" idx="2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54" name="Google Shape;54;p4"/>
          <p:cNvSpPr txBox="1">
            <a:spLocks noGrp="1"/>
          </p:cNvSpPr>
          <p:nvPr>
            <p:ph type="subTitle" idx="23"/>
          </p:nvPr>
        </p:nvSpPr>
        <p:spPr>
          <a:xfrm>
            <a:off x="1041050" y="334925"/>
            <a:ext cx="7581900" cy="329700"/>
          </a:xfrm>
          <a:prstGeom prst="rect">
            <a:avLst/>
          </a:prstGeom>
        </p:spPr>
        <p:txBody>
          <a:bodyPr spcFirstLastPara="1" wrap="square" lIns="274300" tIns="91425" rIns="91425" bIns="0" anchor="ctr" anchorCtr="0">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 ALT 2">
  <p:cSld name="BLANK_1_1_1_1_1_1_1_1_1_1_1_2">
    <p:bg>
      <p:bgPr>
        <a:solidFill>
          <a:schemeClr val="lt1"/>
        </a:solidFill>
        <a:effectLst/>
      </p:bgPr>
    </p:bg>
    <p:spTree>
      <p:nvGrpSpPr>
        <p:cNvPr id="1" name="Shape 55"/>
        <p:cNvGrpSpPr/>
        <p:nvPr/>
      </p:nvGrpSpPr>
      <p:grpSpPr>
        <a:xfrm>
          <a:off x="0" y="0"/>
          <a:ext cx="0" cy="0"/>
          <a:chOff x="0" y="0"/>
          <a:chExt cx="0" cy="0"/>
        </a:xfrm>
      </p:grpSpPr>
      <p:sp>
        <p:nvSpPr>
          <p:cNvPr id="56" name="Google Shape;56;p5"/>
          <p:cNvSpPr txBox="1">
            <a:spLocks noGrp="1"/>
          </p:cNvSpPr>
          <p:nvPr>
            <p:ph type="subTitle" idx="1"/>
          </p:nvPr>
        </p:nvSpPr>
        <p:spPr>
          <a:xfrm>
            <a:off x="1041050" y="334925"/>
            <a:ext cx="5726100" cy="329700"/>
          </a:xfrm>
          <a:prstGeom prst="rect">
            <a:avLst/>
          </a:prstGeom>
        </p:spPr>
        <p:txBody>
          <a:bodyPr spcFirstLastPara="1" wrap="square" lIns="274300" tIns="91425" rIns="91425" bIns="0" anchor="ctr" anchorCtr="0">
            <a:normAutofit/>
          </a:bodyPr>
          <a:lstStyle>
            <a:lvl1pPr lvl="0">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1pPr>
            <a:lvl2pPr lvl="1">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2pPr>
            <a:lvl3pPr lvl="2">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3pPr>
            <a:lvl4pPr lvl="3">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4pPr>
            <a:lvl5pPr lvl="4">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5pPr>
            <a:lvl6pPr lvl="5">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6pPr>
            <a:lvl7pPr lvl="6">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7pPr>
            <a:lvl8pPr lvl="7">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8pPr>
            <a:lvl9pPr lvl="8">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9pPr>
          </a:lstStyle>
          <a:p>
            <a:endParaRPr/>
          </a:p>
        </p:txBody>
      </p:sp>
      <p:sp>
        <p:nvSpPr>
          <p:cNvPr id="57" name="Google Shape;57;p5"/>
          <p:cNvSpPr txBox="1">
            <a:spLocks noGrp="1"/>
          </p:cNvSpPr>
          <p:nvPr>
            <p:ph type="subTitle" idx="2"/>
          </p:nvPr>
        </p:nvSpPr>
        <p:spPr>
          <a:xfrm>
            <a:off x="10407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58" name="Google Shape;58;p5"/>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59" name="Google Shape;59;p5"/>
          <p:cNvSpPr txBox="1">
            <a:spLocks noGrp="1"/>
          </p:cNvSpPr>
          <p:nvPr>
            <p:ph type="title"/>
          </p:nvPr>
        </p:nvSpPr>
        <p:spPr>
          <a:xfrm>
            <a:off x="1042100" y="2897900"/>
            <a:ext cx="436200" cy="426300"/>
          </a:xfrm>
          <a:prstGeom prst="rect">
            <a:avLst/>
          </a:prstGeom>
          <a:solidFill>
            <a:schemeClr val="accent6"/>
          </a:solidFill>
        </p:spPr>
        <p:txBody>
          <a:bodyPr spcFirstLastPara="1" wrap="square" lIns="91425" tIns="0" rIns="91425" bIns="0"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60" name="Google Shape;60;p5"/>
          <p:cNvSpPr txBox="1">
            <a:spLocks noGrp="1"/>
          </p:cNvSpPr>
          <p:nvPr>
            <p:ph type="title" idx="4"/>
          </p:nvPr>
        </p:nvSpPr>
        <p:spPr>
          <a:xfrm>
            <a:off x="4861750" y="2897900"/>
            <a:ext cx="436200" cy="426300"/>
          </a:xfrm>
          <a:prstGeom prst="rect">
            <a:avLst/>
          </a:prstGeom>
          <a:solidFill>
            <a:schemeClr val="accent6"/>
          </a:solidFill>
        </p:spPr>
        <p:txBody>
          <a:bodyPr spcFirstLastPara="1" wrap="square" lIns="91425" tIns="0" rIns="91425" bIns="0"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61" name="Google Shape;61;p5"/>
          <p:cNvSpPr txBox="1">
            <a:spLocks noGrp="1"/>
          </p:cNvSpPr>
          <p:nvPr>
            <p:ph type="title" idx="5"/>
          </p:nvPr>
        </p:nvSpPr>
        <p:spPr>
          <a:xfrm>
            <a:off x="2952000" y="2897900"/>
            <a:ext cx="436200" cy="426300"/>
          </a:xfrm>
          <a:prstGeom prst="rect">
            <a:avLst/>
          </a:prstGeom>
          <a:solidFill>
            <a:schemeClr val="accent6"/>
          </a:solidFill>
        </p:spPr>
        <p:txBody>
          <a:bodyPr spcFirstLastPara="1" wrap="square" lIns="91425" tIns="0" rIns="91425" bIns="0"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62" name="Google Shape;62;p5"/>
          <p:cNvSpPr txBox="1">
            <a:spLocks noGrp="1"/>
          </p:cNvSpPr>
          <p:nvPr>
            <p:ph type="subTitle" idx="6"/>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63" name="Google Shape;63;p5"/>
          <p:cNvSpPr txBox="1">
            <a:spLocks noGrp="1"/>
          </p:cNvSpPr>
          <p:nvPr>
            <p:ph type="title" idx="7"/>
          </p:nvPr>
        </p:nvSpPr>
        <p:spPr>
          <a:xfrm flipH="1">
            <a:off x="1046200" y="772500"/>
            <a:ext cx="5726100" cy="2125500"/>
          </a:xfrm>
          <a:prstGeom prst="rect">
            <a:avLst/>
          </a:prstGeom>
        </p:spPr>
        <p:txBody>
          <a:bodyPr spcFirstLastPara="1" wrap="square" lIns="274300" tIns="91425" rIns="91425" bIns="91425" anchor="t" anchorCtr="0">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2400"/>
              <a:buNone/>
              <a:defRPr sz="2400">
                <a:solidFill>
                  <a:schemeClr val="dk1"/>
                </a:solidFill>
              </a:defRPr>
            </a:lvl2pPr>
            <a:lvl3pPr lvl="2">
              <a:lnSpc>
                <a:spcPct val="80000"/>
              </a:lnSpc>
              <a:spcBef>
                <a:spcPts val="0"/>
              </a:spcBef>
              <a:spcAft>
                <a:spcPts val="0"/>
              </a:spcAft>
              <a:buClr>
                <a:schemeClr val="dk1"/>
              </a:buClr>
              <a:buSzPts val="2400"/>
              <a:buNone/>
              <a:defRPr sz="2400">
                <a:solidFill>
                  <a:schemeClr val="dk1"/>
                </a:solidFill>
              </a:defRPr>
            </a:lvl3pPr>
            <a:lvl4pPr lvl="3">
              <a:lnSpc>
                <a:spcPct val="80000"/>
              </a:lnSpc>
              <a:spcBef>
                <a:spcPts val="0"/>
              </a:spcBef>
              <a:spcAft>
                <a:spcPts val="0"/>
              </a:spcAft>
              <a:buClr>
                <a:schemeClr val="dk1"/>
              </a:buClr>
              <a:buSzPts val="2400"/>
              <a:buNone/>
              <a:defRPr sz="2400">
                <a:solidFill>
                  <a:schemeClr val="dk1"/>
                </a:solidFill>
              </a:defRPr>
            </a:lvl4pPr>
            <a:lvl5pPr lvl="4">
              <a:lnSpc>
                <a:spcPct val="80000"/>
              </a:lnSpc>
              <a:spcBef>
                <a:spcPts val="0"/>
              </a:spcBef>
              <a:spcAft>
                <a:spcPts val="0"/>
              </a:spcAft>
              <a:buClr>
                <a:schemeClr val="dk1"/>
              </a:buClr>
              <a:buSzPts val="2400"/>
              <a:buNone/>
              <a:defRPr sz="2400">
                <a:solidFill>
                  <a:schemeClr val="dk1"/>
                </a:solidFill>
              </a:defRPr>
            </a:lvl5pPr>
            <a:lvl6pPr lvl="5">
              <a:lnSpc>
                <a:spcPct val="80000"/>
              </a:lnSpc>
              <a:spcBef>
                <a:spcPts val="0"/>
              </a:spcBef>
              <a:spcAft>
                <a:spcPts val="0"/>
              </a:spcAft>
              <a:buClr>
                <a:schemeClr val="dk1"/>
              </a:buClr>
              <a:buSzPts val="2400"/>
              <a:buNone/>
              <a:defRPr sz="2400">
                <a:solidFill>
                  <a:schemeClr val="dk1"/>
                </a:solidFill>
              </a:defRPr>
            </a:lvl6pPr>
            <a:lvl7pPr lvl="6">
              <a:lnSpc>
                <a:spcPct val="80000"/>
              </a:lnSpc>
              <a:spcBef>
                <a:spcPts val="0"/>
              </a:spcBef>
              <a:spcAft>
                <a:spcPts val="0"/>
              </a:spcAft>
              <a:buClr>
                <a:schemeClr val="dk1"/>
              </a:buClr>
              <a:buSzPts val="2400"/>
              <a:buNone/>
              <a:defRPr sz="2400">
                <a:solidFill>
                  <a:schemeClr val="dk1"/>
                </a:solidFill>
              </a:defRPr>
            </a:lvl7pPr>
            <a:lvl8pPr lvl="7">
              <a:lnSpc>
                <a:spcPct val="80000"/>
              </a:lnSpc>
              <a:spcBef>
                <a:spcPts val="0"/>
              </a:spcBef>
              <a:spcAft>
                <a:spcPts val="0"/>
              </a:spcAft>
              <a:buClr>
                <a:schemeClr val="dk1"/>
              </a:buClr>
              <a:buSzPts val="2400"/>
              <a:buNone/>
              <a:defRPr sz="2400">
                <a:solidFill>
                  <a:schemeClr val="dk1"/>
                </a:solidFill>
              </a:defRPr>
            </a:lvl8pPr>
            <a:lvl9pPr lvl="8">
              <a:lnSpc>
                <a:spcPct val="80000"/>
              </a:lnSpc>
              <a:spcBef>
                <a:spcPts val="0"/>
              </a:spcBef>
              <a:spcAft>
                <a:spcPts val="0"/>
              </a:spcAft>
              <a:buClr>
                <a:schemeClr val="dk1"/>
              </a:buClr>
              <a:buSzPts val="2400"/>
              <a:buNone/>
              <a:defRPr sz="2400">
                <a:solidFill>
                  <a:schemeClr val="dk1"/>
                </a:solidFill>
              </a:defRPr>
            </a:lvl9pPr>
          </a:lstStyle>
          <a:p>
            <a:endParaRPr/>
          </a:p>
        </p:txBody>
      </p:sp>
      <p:sp>
        <p:nvSpPr>
          <p:cNvPr id="64" name="Google Shape;64;p5"/>
          <p:cNvSpPr txBox="1">
            <a:spLocks noGrp="1"/>
          </p:cNvSpPr>
          <p:nvPr>
            <p:ph type="subTitle" idx="8"/>
          </p:nvPr>
        </p:nvSpPr>
        <p:spPr>
          <a:xfrm>
            <a:off x="1042100" y="3515850"/>
            <a:ext cx="1910700" cy="1313700"/>
          </a:xfrm>
          <a:prstGeom prst="rect">
            <a:avLst/>
          </a:prstGeom>
        </p:spPr>
        <p:txBody>
          <a:bodyPr spcFirstLastPara="1" wrap="square" lIns="274300" tIns="0" rIns="91425" bIns="0" anchor="t" anchorCtr="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a:endParaRPr/>
          </a:p>
        </p:txBody>
      </p:sp>
      <p:sp>
        <p:nvSpPr>
          <p:cNvPr id="65" name="Google Shape;65;p5"/>
          <p:cNvSpPr txBox="1">
            <a:spLocks noGrp="1"/>
          </p:cNvSpPr>
          <p:nvPr>
            <p:ph type="title" idx="9"/>
          </p:nvPr>
        </p:nvSpPr>
        <p:spPr>
          <a:xfrm>
            <a:off x="6771475" y="2897900"/>
            <a:ext cx="436200" cy="426300"/>
          </a:xfrm>
          <a:prstGeom prst="rect">
            <a:avLst/>
          </a:prstGeom>
          <a:solidFill>
            <a:schemeClr val="accent6"/>
          </a:solidFill>
        </p:spPr>
        <p:txBody>
          <a:bodyPr spcFirstLastPara="1" wrap="square" lIns="91425" tIns="0" rIns="91425" bIns="0"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66" name="Google Shape;66;p5"/>
          <p:cNvSpPr txBox="1">
            <a:spLocks noGrp="1"/>
          </p:cNvSpPr>
          <p:nvPr>
            <p:ph type="subTitle" idx="13"/>
          </p:nvPr>
        </p:nvSpPr>
        <p:spPr>
          <a:xfrm>
            <a:off x="2951438" y="3515850"/>
            <a:ext cx="1910700" cy="1313700"/>
          </a:xfrm>
          <a:prstGeom prst="rect">
            <a:avLst/>
          </a:prstGeom>
        </p:spPr>
        <p:txBody>
          <a:bodyPr spcFirstLastPara="1" wrap="square" lIns="274300" tIns="0" rIns="91425" bIns="0" anchor="t" anchorCtr="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a:endParaRPr/>
          </a:p>
        </p:txBody>
      </p:sp>
      <p:sp>
        <p:nvSpPr>
          <p:cNvPr id="67" name="Google Shape;67;p5"/>
          <p:cNvSpPr txBox="1">
            <a:spLocks noGrp="1"/>
          </p:cNvSpPr>
          <p:nvPr>
            <p:ph type="subTitle" idx="14"/>
          </p:nvPr>
        </p:nvSpPr>
        <p:spPr>
          <a:xfrm>
            <a:off x="4862838" y="3515850"/>
            <a:ext cx="1910700" cy="1313700"/>
          </a:xfrm>
          <a:prstGeom prst="rect">
            <a:avLst/>
          </a:prstGeom>
        </p:spPr>
        <p:txBody>
          <a:bodyPr spcFirstLastPara="1" wrap="square" lIns="274300" tIns="0" rIns="91425" bIns="0" anchor="t" anchorCtr="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a:endParaRPr/>
          </a:p>
        </p:txBody>
      </p:sp>
      <p:sp>
        <p:nvSpPr>
          <p:cNvPr id="68" name="Google Shape;68;p5"/>
          <p:cNvSpPr txBox="1">
            <a:spLocks noGrp="1"/>
          </p:cNvSpPr>
          <p:nvPr>
            <p:ph type="subTitle" idx="15"/>
          </p:nvPr>
        </p:nvSpPr>
        <p:spPr>
          <a:xfrm>
            <a:off x="6774249" y="3515850"/>
            <a:ext cx="1848900" cy="1313700"/>
          </a:xfrm>
          <a:prstGeom prst="rect">
            <a:avLst/>
          </a:prstGeom>
        </p:spPr>
        <p:txBody>
          <a:bodyPr spcFirstLastPara="1" wrap="square" lIns="274300" tIns="0" rIns="91425" bIns="0" anchor="t" anchorCtr="0">
            <a:noAutofit/>
          </a:bodyPr>
          <a:lstStyle>
            <a:lvl1pPr lvl="0">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1pPr>
            <a:lvl2pPr lvl="1">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2pPr>
            <a:lvl3pPr lvl="2">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3pPr>
            <a:lvl4pPr lvl="3">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4pPr>
            <a:lvl5pPr lvl="4">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5pPr>
            <a:lvl6pPr lvl="5">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6pPr>
            <a:lvl7pPr lvl="6">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7pPr>
            <a:lvl8pPr lvl="7">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8pPr>
            <a:lvl9pPr lvl="8">
              <a:spcBef>
                <a:spcPts val="0"/>
              </a:spcBef>
              <a:spcAft>
                <a:spcPts val="0"/>
              </a:spcAft>
              <a:buClr>
                <a:schemeClr val="dk1"/>
              </a:buClr>
              <a:buSzPts val="1800"/>
              <a:buFont typeface="Inter Medium"/>
              <a:buNone/>
              <a:defRPr sz="1800">
                <a:solidFill>
                  <a:schemeClr val="dk1"/>
                </a:solidFill>
                <a:latin typeface="Inter Medium"/>
                <a:ea typeface="Inter Medium"/>
                <a:cs typeface="Inter Medium"/>
                <a:sym typeface="Inter Medium"/>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xecutive Team Intro - ALT 1">
  <p:cSld name="BLANK_1_4">
    <p:bg>
      <p:bgPr>
        <a:solidFill>
          <a:schemeClr val="lt2"/>
        </a:solidFill>
        <a:effectLst/>
      </p:bgPr>
    </p:bg>
    <p:spTree>
      <p:nvGrpSpPr>
        <p:cNvPr id="1" name="Shape 69"/>
        <p:cNvGrpSpPr/>
        <p:nvPr/>
      </p:nvGrpSpPr>
      <p:grpSpPr>
        <a:xfrm>
          <a:off x="0" y="0"/>
          <a:ext cx="0" cy="0"/>
          <a:chOff x="0" y="0"/>
          <a:chExt cx="0" cy="0"/>
        </a:xfrm>
      </p:grpSpPr>
      <p:sp>
        <p:nvSpPr>
          <p:cNvPr id="70" name="Google Shape;70;p6"/>
          <p:cNvSpPr txBox="1">
            <a:spLocks noGrp="1"/>
          </p:cNvSpPr>
          <p:nvPr>
            <p:ph type="subTitle" idx="1"/>
          </p:nvPr>
        </p:nvSpPr>
        <p:spPr>
          <a:xfrm>
            <a:off x="7876950" y="4432750"/>
            <a:ext cx="12678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1" name="Google Shape;71;p6"/>
          <p:cNvSpPr txBox="1">
            <a:spLocks noGrp="1"/>
          </p:cNvSpPr>
          <p:nvPr>
            <p:ph type="subTitle" idx="2"/>
          </p:nvPr>
        </p:nvSpPr>
        <p:spPr>
          <a:xfrm>
            <a:off x="6616523" y="4432750"/>
            <a:ext cx="1259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2" name="Google Shape;72;p6"/>
          <p:cNvSpPr txBox="1">
            <a:spLocks noGrp="1"/>
          </p:cNvSpPr>
          <p:nvPr>
            <p:ph type="subTitle" idx="3"/>
          </p:nvPr>
        </p:nvSpPr>
        <p:spPr>
          <a:xfrm>
            <a:off x="5357423" y="4432750"/>
            <a:ext cx="1259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3" name="Google Shape;73;p6"/>
          <p:cNvSpPr txBox="1">
            <a:spLocks noGrp="1"/>
          </p:cNvSpPr>
          <p:nvPr>
            <p:ph type="subTitle" idx="4"/>
          </p:nvPr>
        </p:nvSpPr>
        <p:spPr>
          <a:xfrm>
            <a:off x="4097348" y="4432750"/>
            <a:ext cx="1259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4" name="Google Shape;74;p6"/>
          <p:cNvSpPr txBox="1">
            <a:spLocks noGrp="1"/>
          </p:cNvSpPr>
          <p:nvPr>
            <p:ph type="subTitle" idx="5"/>
          </p:nvPr>
        </p:nvSpPr>
        <p:spPr>
          <a:xfrm>
            <a:off x="2829250" y="4432750"/>
            <a:ext cx="1268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5" name="Google Shape;75;p6"/>
          <p:cNvSpPr txBox="1">
            <a:spLocks noGrp="1"/>
          </p:cNvSpPr>
          <p:nvPr>
            <p:ph type="subTitle" idx="6"/>
          </p:nvPr>
        </p:nvSpPr>
        <p:spPr>
          <a:xfrm>
            <a:off x="7876950" y="2287525"/>
            <a:ext cx="12678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6" name="Google Shape;76;p6"/>
          <p:cNvSpPr txBox="1">
            <a:spLocks noGrp="1"/>
          </p:cNvSpPr>
          <p:nvPr>
            <p:ph type="subTitle" idx="7"/>
          </p:nvPr>
        </p:nvSpPr>
        <p:spPr>
          <a:xfrm>
            <a:off x="6616523" y="2287525"/>
            <a:ext cx="1259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7" name="Google Shape;77;p6"/>
          <p:cNvSpPr txBox="1">
            <a:spLocks noGrp="1"/>
          </p:cNvSpPr>
          <p:nvPr>
            <p:ph type="subTitle" idx="8"/>
          </p:nvPr>
        </p:nvSpPr>
        <p:spPr>
          <a:xfrm>
            <a:off x="5357423" y="2287525"/>
            <a:ext cx="1259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8" name="Google Shape;78;p6"/>
          <p:cNvSpPr txBox="1">
            <a:spLocks noGrp="1"/>
          </p:cNvSpPr>
          <p:nvPr>
            <p:ph type="subTitle" idx="9"/>
          </p:nvPr>
        </p:nvSpPr>
        <p:spPr>
          <a:xfrm>
            <a:off x="4097348" y="2287525"/>
            <a:ext cx="1259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79" name="Google Shape;79;p6"/>
          <p:cNvSpPr txBox="1">
            <a:spLocks noGrp="1"/>
          </p:cNvSpPr>
          <p:nvPr>
            <p:ph type="title"/>
          </p:nvPr>
        </p:nvSpPr>
        <p:spPr>
          <a:xfrm>
            <a:off x="519850" y="844700"/>
            <a:ext cx="2309400" cy="2142000"/>
          </a:xfrm>
          <a:prstGeom prst="rect">
            <a:avLst/>
          </a:prstGeom>
        </p:spPr>
        <p:txBody>
          <a:bodyPr spcFirstLastPara="1" wrap="square" lIns="182875" tIns="91425" rIns="182875" bIns="91425" anchor="ctr" anchorCtr="0">
            <a:noAutofit/>
          </a:bodyPr>
          <a:lstStyle>
            <a:lvl1pPr lvl="0"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200"/>
              <a:buFont typeface="Inter SemiBold"/>
              <a:buNone/>
              <a:defRPr sz="1200">
                <a:solidFill>
                  <a:schemeClr val="accent1"/>
                </a:solidFill>
                <a:latin typeface="Inter SemiBold"/>
                <a:ea typeface="Inter SemiBold"/>
                <a:cs typeface="Inter SemiBold"/>
                <a:sym typeface="Inter SemiBold"/>
              </a:defRPr>
            </a:lvl9pPr>
          </a:lstStyle>
          <a:p>
            <a:endParaRPr/>
          </a:p>
        </p:txBody>
      </p:sp>
      <p:sp>
        <p:nvSpPr>
          <p:cNvPr id="80" name="Google Shape;80;p6"/>
          <p:cNvSpPr txBox="1">
            <a:spLocks noGrp="1"/>
          </p:cNvSpPr>
          <p:nvPr>
            <p:ph type="subTitle" idx="1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81" name="Google Shape;81;p6"/>
          <p:cNvSpPr txBox="1">
            <a:spLocks noGrp="1"/>
          </p:cNvSpPr>
          <p:nvPr>
            <p:ph type="subTitle" idx="14"/>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82" name="Google Shape;82;p6"/>
          <p:cNvSpPr txBox="1">
            <a:spLocks noGrp="1"/>
          </p:cNvSpPr>
          <p:nvPr>
            <p:ph type="subTitle" idx="15"/>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83" name="Google Shape;83;p6"/>
          <p:cNvSpPr txBox="1">
            <a:spLocks noGrp="1"/>
          </p:cNvSpPr>
          <p:nvPr>
            <p:ph type="title" idx="16"/>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84" name="Google Shape;84;p6"/>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85" name="Google Shape;85;p6"/>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86" name="Google Shape;86;p6"/>
          <p:cNvSpPr txBox="1">
            <a:spLocks noGrp="1"/>
          </p:cNvSpPr>
          <p:nvPr>
            <p:ph type="title" idx="17"/>
          </p:nvPr>
        </p:nvSpPr>
        <p:spPr>
          <a:xfrm>
            <a:off x="519850" y="2986700"/>
            <a:ext cx="2309400" cy="2142000"/>
          </a:xfrm>
          <a:prstGeom prst="rect">
            <a:avLst/>
          </a:prstGeom>
        </p:spPr>
        <p:txBody>
          <a:bodyPr spcFirstLastPara="1" wrap="square" lIns="182875" tIns="91425" rIns="182875" bIns="91425"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87" name="Google Shape;87;p6"/>
          <p:cNvSpPr txBox="1">
            <a:spLocks noGrp="1"/>
          </p:cNvSpPr>
          <p:nvPr>
            <p:ph type="subTitle" idx="18"/>
          </p:nvPr>
        </p:nvSpPr>
        <p:spPr>
          <a:xfrm>
            <a:off x="2829250" y="2287525"/>
            <a:ext cx="1268100" cy="699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88" name="Google Shape;88;p6"/>
          <p:cNvSpPr>
            <a:spLocks noGrp="1"/>
          </p:cNvSpPr>
          <p:nvPr>
            <p:ph type="pic" idx="19"/>
          </p:nvPr>
        </p:nvSpPr>
        <p:spPr>
          <a:xfrm>
            <a:off x="2833325" y="844900"/>
            <a:ext cx="1259100" cy="1443000"/>
          </a:xfrm>
          <a:prstGeom prst="rect">
            <a:avLst/>
          </a:prstGeom>
          <a:noFill/>
          <a:ln>
            <a:noFill/>
          </a:ln>
        </p:spPr>
      </p:sp>
      <p:sp>
        <p:nvSpPr>
          <p:cNvPr id="89" name="Google Shape;89;p6"/>
          <p:cNvSpPr>
            <a:spLocks noGrp="1"/>
          </p:cNvSpPr>
          <p:nvPr>
            <p:ph type="pic" idx="20"/>
          </p:nvPr>
        </p:nvSpPr>
        <p:spPr>
          <a:xfrm>
            <a:off x="4102050" y="844900"/>
            <a:ext cx="1250100" cy="1443000"/>
          </a:xfrm>
          <a:prstGeom prst="rect">
            <a:avLst/>
          </a:prstGeom>
          <a:noFill/>
          <a:ln>
            <a:noFill/>
          </a:ln>
        </p:spPr>
      </p:sp>
      <p:sp>
        <p:nvSpPr>
          <p:cNvPr id="90" name="Google Shape;90;p6"/>
          <p:cNvSpPr>
            <a:spLocks noGrp="1"/>
          </p:cNvSpPr>
          <p:nvPr>
            <p:ph type="pic" idx="21"/>
          </p:nvPr>
        </p:nvSpPr>
        <p:spPr>
          <a:xfrm>
            <a:off x="5362100" y="844900"/>
            <a:ext cx="1250100" cy="1443000"/>
          </a:xfrm>
          <a:prstGeom prst="rect">
            <a:avLst/>
          </a:prstGeom>
          <a:noFill/>
          <a:ln>
            <a:noFill/>
          </a:ln>
        </p:spPr>
      </p:sp>
      <p:sp>
        <p:nvSpPr>
          <p:cNvPr id="91" name="Google Shape;91;p6"/>
          <p:cNvSpPr>
            <a:spLocks noGrp="1"/>
          </p:cNvSpPr>
          <p:nvPr>
            <p:ph type="pic" idx="22"/>
          </p:nvPr>
        </p:nvSpPr>
        <p:spPr>
          <a:xfrm>
            <a:off x="6622150" y="844900"/>
            <a:ext cx="1250100" cy="1443000"/>
          </a:xfrm>
          <a:prstGeom prst="rect">
            <a:avLst/>
          </a:prstGeom>
          <a:noFill/>
          <a:ln>
            <a:noFill/>
          </a:ln>
        </p:spPr>
      </p:sp>
      <p:sp>
        <p:nvSpPr>
          <p:cNvPr id="92" name="Google Shape;92;p6"/>
          <p:cNvSpPr>
            <a:spLocks noGrp="1"/>
          </p:cNvSpPr>
          <p:nvPr>
            <p:ph type="pic" idx="23"/>
          </p:nvPr>
        </p:nvSpPr>
        <p:spPr>
          <a:xfrm>
            <a:off x="7881550" y="844900"/>
            <a:ext cx="1262400" cy="1443000"/>
          </a:xfrm>
          <a:prstGeom prst="rect">
            <a:avLst/>
          </a:prstGeom>
          <a:noFill/>
          <a:ln>
            <a:noFill/>
          </a:ln>
        </p:spPr>
      </p:sp>
      <p:sp>
        <p:nvSpPr>
          <p:cNvPr id="93" name="Google Shape;93;p6"/>
          <p:cNvSpPr>
            <a:spLocks noGrp="1"/>
          </p:cNvSpPr>
          <p:nvPr>
            <p:ph type="pic" idx="24"/>
          </p:nvPr>
        </p:nvSpPr>
        <p:spPr>
          <a:xfrm>
            <a:off x="2833325" y="2991250"/>
            <a:ext cx="1259100" cy="1441800"/>
          </a:xfrm>
          <a:prstGeom prst="rect">
            <a:avLst/>
          </a:prstGeom>
          <a:noFill/>
          <a:ln>
            <a:noFill/>
          </a:ln>
        </p:spPr>
      </p:sp>
      <p:sp>
        <p:nvSpPr>
          <p:cNvPr id="94" name="Google Shape;94;p6"/>
          <p:cNvSpPr>
            <a:spLocks noGrp="1"/>
          </p:cNvSpPr>
          <p:nvPr>
            <p:ph type="pic" idx="25"/>
          </p:nvPr>
        </p:nvSpPr>
        <p:spPr>
          <a:xfrm>
            <a:off x="4102050" y="2991250"/>
            <a:ext cx="1250100" cy="1441800"/>
          </a:xfrm>
          <a:prstGeom prst="rect">
            <a:avLst/>
          </a:prstGeom>
          <a:noFill/>
          <a:ln>
            <a:noFill/>
          </a:ln>
        </p:spPr>
      </p:sp>
      <p:sp>
        <p:nvSpPr>
          <p:cNvPr id="95" name="Google Shape;95;p6"/>
          <p:cNvSpPr>
            <a:spLocks noGrp="1"/>
          </p:cNvSpPr>
          <p:nvPr>
            <p:ph type="pic" idx="26"/>
          </p:nvPr>
        </p:nvSpPr>
        <p:spPr>
          <a:xfrm>
            <a:off x="5362100" y="2991250"/>
            <a:ext cx="1250100" cy="1441800"/>
          </a:xfrm>
          <a:prstGeom prst="rect">
            <a:avLst/>
          </a:prstGeom>
          <a:noFill/>
          <a:ln>
            <a:noFill/>
          </a:ln>
        </p:spPr>
      </p:sp>
      <p:sp>
        <p:nvSpPr>
          <p:cNvPr id="96" name="Google Shape;96;p6"/>
          <p:cNvSpPr>
            <a:spLocks noGrp="1"/>
          </p:cNvSpPr>
          <p:nvPr>
            <p:ph type="pic" idx="27"/>
          </p:nvPr>
        </p:nvSpPr>
        <p:spPr>
          <a:xfrm>
            <a:off x="6622150" y="2991250"/>
            <a:ext cx="1250100" cy="1441800"/>
          </a:xfrm>
          <a:prstGeom prst="rect">
            <a:avLst/>
          </a:prstGeom>
          <a:noFill/>
          <a:ln>
            <a:noFill/>
          </a:ln>
        </p:spPr>
      </p:sp>
      <p:sp>
        <p:nvSpPr>
          <p:cNvPr id="97" name="Google Shape;97;p6"/>
          <p:cNvSpPr>
            <a:spLocks noGrp="1"/>
          </p:cNvSpPr>
          <p:nvPr>
            <p:ph type="pic" idx="28"/>
          </p:nvPr>
        </p:nvSpPr>
        <p:spPr>
          <a:xfrm>
            <a:off x="7881550" y="2991250"/>
            <a:ext cx="1262400" cy="14418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ey Milestones">
  <p:cSld name="BLANK_1_2_1">
    <p:bg>
      <p:bgPr>
        <a:solidFill>
          <a:schemeClr val="dk2"/>
        </a:solidFill>
        <a:effectLst/>
      </p:bgPr>
    </p:bg>
    <p:spTree>
      <p:nvGrpSpPr>
        <p:cNvPr id="1" name="Shape 98"/>
        <p:cNvGrpSpPr/>
        <p:nvPr/>
      </p:nvGrpSpPr>
      <p:grpSpPr>
        <a:xfrm>
          <a:off x="0" y="0"/>
          <a:ext cx="0" cy="0"/>
          <a:chOff x="0" y="0"/>
          <a:chExt cx="0" cy="0"/>
        </a:xfrm>
      </p:grpSpPr>
      <p:sp>
        <p:nvSpPr>
          <p:cNvPr id="99" name="Google Shape;99;p7"/>
          <p:cNvSpPr txBox="1">
            <a:spLocks noGrp="1"/>
          </p:cNvSpPr>
          <p:nvPr>
            <p:ph type="body" idx="1"/>
          </p:nvPr>
        </p:nvSpPr>
        <p:spPr>
          <a:xfrm>
            <a:off x="6777000" y="1805138"/>
            <a:ext cx="2053500" cy="827400"/>
          </a:xfrm>
          <a:prstGeom prst="rect">
            <a:avLst/>
          </a:prstGeom>
        </p:spPr>
        <p:txBody>
          <a:bodyPr spcFirstLastPara="1" wrap="square" lIns="182875" tIns="0" rIns="182875" bIns="0" anchor="t" anchorCtr="0">
            <a:no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100" name="Google Shape;100;p7"/>
          <p:cNvSpPr txBox="1">
            <a:spLocks noGrp="1"/>
          </p:cNvSpPr>
          <p:nvPr>
            <p:ph type="body" idx="2"/>
          </p:nvPr>
        </p:nvSpPr>
        <p:spPr>
          <a:xfrm>
            <a:off x="4684800" y="1755750"/>
            <a:ext cx="2086500" cy="1212600"/>
          </a:xfrm>
          <a:prstGeom prst="rect">
            <a:avLst/>
          </a:prstGeom>
        </p:spPr>
        <p:txBody>
          <a:bodyPr spcFirstLastPara="1" wrap="square" lIns="182875" tIns="0" rIns="182875" bIns="0" anchor="t" anchorCtr="0">
            <a:noAutofit/>
          </a:bodyPr>
          <a:lstStyle>
            <a:lvl1pPr marL="457200" lvl="0" indent="-292100">
              <a:lnSpc>
                <a:spcPct val="105000"/>
              </a:lnSpc>
              <a:spcBef>
                <a:spcPts val="0"/>
              </a:spcBef>
              <a:spcAft>
                <a:spcPts val="0"/>
              </a:spcAft>
              <a:buClr>
                <a:schemeClr val="dk2"/>
              </a:buClr>
              <a:buSzPts val="1000"/>
              <a:buFont typeface="Inter"/>
              <a:buChar char="●"/>
              <a:defRPr sz="1000">
                <a:solidFill>
                  <a:schemeClr val="dk2"/>
                </a:solidFill>
              </a:defRPr>
            </a:lvl1pPr>
            <a:lvl2pPr marL="914400" lvl="1" indent="-292100">
              <a:lnSpc>
                <a:spcPct val="105000"/>
              </a:lnSpc>
              <a:spcBef>
                <a:spcPts val="0"/>
              </a:spcBef>
              <a:spcAft>
                <a:spcPts val="0"/>
              </a:spcAft>
              <a:buClr>
                <a:schemeClr val="dk2"/>
              </a:buClr>
              <a:buSzPts val="1000"/>
              <a:buFont typeface="Inter"/>
              <a:buChar char="○"/>
              <a:defRPr sz="1000">
                <a:solidFill>
                  <a:schemeClr val="dk2"/>
                </a:solidFill>
              </a:defRPr>
            </a:lvl2pPr>
            <a:lvl3pPr marL="1371600" lvl="2" indent="-292100">
              <a:lnSpc>
                <a:spcPct val="105000"/>
              </a:lnSpc>
              <a:spcBef>
                <a:spcPts val="0"/>
              </a:spcBef>
              <a:spcAft>
                <a:spcPts val="0"/>
              </a:spcAft>
              <a:buClr>
                <a:schemeClr val="dk2"/>
              </a:buClr>
              <a:buSzPts val="1000"/>
              <a:buFont typeface="Inter"/>
              <a:buChar char="■"/>
              <a:defRPr sz="1000">
                <a:solidFill>
                  <a:schemeClr val="dk2"/>
                </a:solidFill>
              </a:defRPr>
            </a:lvl3pPr>
            <a:lvl4pPr marL="1828800" lvl="3" indent="-292100">
              <a:lnSpc>
                <a:spcPct val="105000"/>
              </a:lnSpc>
              <a:spcBef>
                <a:spcPts val="0"/>
              </a:spcBef>
              <a:spcAft>
                <a:spcPts val="0"/>
              </a:spcAft>
              <a:buClr>
                <a:schemeClr val="dk2"/>
              </a:buClr>
              <a:buSzPts val="1000"/>
              <a:buFont typeface="Inter"/>
              <a:buChar char="●"/>
              <a:defRPr sz="1000">
                <a:solidFill>
                  <a:schemeClr val="dk2"/>
                </a:solidFill>
              </a:defRPr>
            </a:lvl4pPr>
            <a:lvl5pPr marL="2286000" lvl="4" indent="-292100">
              <a:lnSpc>
                <a:spcPct val="105000"/>
              </a:lnSpc>
              <a:spcBef>
                <a:spcPts val="0"/>
              </a:spcBef>
              <a:spcAft>
                <a:spcPts val="0"/>
              </a:spcAft>
              <a:buClr>
                <a:schemeClr val="dk2"/>
              </a:buClr>
              <a:buSzPts val="1000"/>
              <a:buFont typeface="Inter"/>
              <a:buChar char="○"/>
              <a:defRPr sz="1000">
                <a:solidFill>
                  <a:schemeClr val="dk2"/>
                </a:solidFill>
              </a:defRPr>
            </a:lvl5pPr>
            <a:lvl6pPr marL="2743200" lvl="5" indent="-292100">
              <a:lnSpc>
                <a:spcPct val="105000"/>
              </a:lnSpc>
              <a:spcBef>
                <a:spcPts val="0"/>
              </a:spcBef>
              <a:spcAft>
                <a:spcPts val="0"/>
              </a:spcAft>
              <a:buClr>
                <a:schemeClr val="dk2"/>
              </a:buClr>
              <a:buSzPts val="1000"/>
              <a:buFont typeface="Inter"/>
              <a:buChar char="■"/>
              <a:defRPr sz="1000">
                <a:solidFill>
                  <a:schemeClr val="dk2"/>
                </a:solidFill>
              </a:defRPr>
            </a:lvl6pPr>
            <a:lvl7pPr marL="3200400" lvl="6" indent="-292100">
              <a:lnSpc>
                <a:spcPct val="105000"/>
              </a:lnSpc>
              <a:spcBef>
                <a:spcPts val="0"/>
              </a:spcBef>
              <a:spcAft>
                <a:spcPts val="0"/>
              </a:spcAft>
              <a:buClr>
                <a:schemeClr val="dk2"/>
              </a:buClr>
              <a:buSzPts val="1000"/>
              <a:buFont typeface="Inter"/>
              <a:buChar char="●"/>
              <a:defRPr sz="1000">
                <a:solidFill>
                  <a:schemeClr val="dk2"/>
                </a:solidFill>
              </a:defRPr>
            </a:lvl7pPr>
            <a:lvl8pPr marL="3657600" lvl="7" indent="-292100">
              <a:lnSpc>
                <a:spcPct val="105000"/>
              </a:lnSpc>
              <a:spcBef>
                <a:spcPts val="0"/>
              </a:spcBef>
              <a:spcAft>
                <a:spcPts val="0"/>
              </a:spcAft>
              <a:buClr>
                <a:schemeClr val="dk2"/>
              </a:buClr>
              <a:buSzPts val="1000"/>
              <a:buFont typeface="Inter"/>
              <a:buChar char="○"/>
              <a:defRPr sz="1000">
                <a:solidFill>
                  <a:schemeClr val="dk2"/>
                </a:solidFill>
              </a:defRPr>
            </a:lvl8pPr>
            <a:lvl9pPr marL="4114800" lvl="8" indent="-292100">
              <a:lnSpc>
                <a:spcPct val="105000"/>
              </a:lnSpc>
              <a:spcBef>
                <a:spcPts val="0"/>
              </a:spcBef>
              <a:spcAft>
                <a:spcPts val="0"/>
              </a:spcAft>
              <a:buClr>
                <a:schemeClr val="dk2"/>
              </a:buClr>
              <a:buSzPts val="1000"/>
              <a:buFont typeface="Inter"/>
              <a:buChar char="■"/>
              <a:defRPr sz="1000">
                <a:solidFill>
                  <a:schemeClr val="dk2"/>
                </a:solidFill>
              </a:defRPr>
            </a:lvl9pPr>
          </a:lstStyle>
          <a:p>
            <a:endParaRPr/>
          </a:p>
        </p:txBody>
      </p:sp>
      <p:sp>
        <p:nvSpPr>
          <p:cNvPr id="101" name="Google Shape;101;p7"/>
          <p:cNvSpPr txBox="1">
            <a:spLocks noGrp="1"/>
          </p:cNvSpPr>
          <p:nvPr>
            <p:ph type="body" idx="3"/>
          </p:nvPr>
        </p:nvSpPr>
        <p:spPr>
          <a:xfrm>
            <a:off x="4684800" y="3390775"/>
            <a:ext cx="2086500" cy="609600"/>
          </a:xfrm>
          <a:prstGeom prst="rect">
            <a:avLst/>
          </a:prstGeom>
        </p:spPr>
        <p:txBody>
          <a:bodyPr spcFirstLastPara="1" wrap="square" lIns="182875" tIns="0" rIns="182875" bIns="0" anchor="t" anchorCtr="0">
            <a:noAutofit/>
          </a:bodyPr>
          <a:lstStyle>
            <a:lvl1pPr marL="457200" lvl="0" indent="-292100">
              <a:lnSpc>
                <a:spcPct val="105000"/>
              </a:lnSpc>
              <a:spcBef>
                <a:spcPts val="0"/>
              </a:spcBef>
              <a:spcAft>
                <a:spcPts val="0"/>
              </a:spcAft>
              <a:buClr>
                <a:schemeClr val="dk2"/>
              </a:buClr>
              <a:buSzPts val="1000"/>
              <a:buFont typeface="Inter"/>
              <a:buChar char="●"/>
              <a:defRPr sz="1000">
                <a:solidFill>
                  <a:schemeClr val="dk2"/>
                </a:solidFill>
              </a:defRPr>
            </a:lvl1pPr>
            <a:lvl2pPr marL="914400" lvl="1" indent="-292100">
              <a:lnSpc>
                <a:spcPct val="105000"/>
              </a:lnSpc>
              <a:spcBef>
                <a:spcPts val="0"/>
              </a:spcBef>
              <a:spcAft>
                <a:spcPts val="0"/>
              </a:spcAft>
              <a:buClr>
                <a:schemeClr val="dk2"/>
              </a:buClr>
              <a:buSzPts val="1000"/>
              <a:buFont typeface="Inter"/>
              <a:buChar char="○"/>
              <a:defRPr sz="1000">
                <a:solidFill>
                  <a:schemeClr val="dk2"/>
                </a:solidFill>
              </a:defRPr>
            </a:lvl2pPr>
            <a:lvl3pPr marL="1371600" lvl="2" indent="-292100">
              <a:lnSpc>
                <a:spcPct val="105000"/>
              </a:lnSpc>
              <a:spcBef>
                <a:spcPts val="0"/>
              </a:spcBef>
              <a:spcAft>
                <a:spcPts val="0"/>
              </a:spcAft>
              <a:buClr>
                <a:schemeClr val="dk2"/>
              </a:buClr>
              <a:buSzPts val="1000"/>
              <a:buFont typeface="Inter"/>
              <a:buChar char="■"/>
              <a:defRPr sz="1000">
                <a:solidFill>
                  <a:schemeClr val="dk2"/>
                </a:solidFill>
              </a:defRPr>
            </a:lvl3pPr>
            <a:lvl4pPr marL="1828800" lvl="3" indent="-292100">
              <a:lnSpc>
                <a:spcPct val="105000"/>
              </a:lnSpc>
              <a:spcBef>
                <a:spcPts val="0"/>
              </a:spcBef>
              <a:spcAft>
                <a:spcPts val="0"/>
              </a:spcAft>
              <a:buClr>
                <a:schemeClr val="dk2"/>
              </a:buClr>
              <a:buSzPts val="1000"/>
              <a:buFont typeface="Inter"/>
              <a:buChar char="●"/>
              <a:defRPr sz="1000">
                <a:solidFill>
                  <a:schemeClr val="dk2"/>
                </a:solidFill>
              </a:defRPr>
            </a:lvl4pPr>
            <a:lvl5pPr marL="2286000" lvl="4" indent="-292100">
              <a:lnSpc>
                <a:spcPct val="105000"/>
              </a:lnSpc>
              <a:spcBef>
                <a:spcPts val="0"/>
              </a:spcBef>
              <a:spcAft>
                <a:spcPts val="0"/>
              </a:spcAft>
              <a:buClr>
                <a:schemeClr val="dk2"/>
              </a:buClr>
              <a:buSzPts val="1000"/>
              <a:buFont typeface="Inter"/>
              <a:buChar char="○"/>
              <a:defRPr sz="1000">
                <a:solidFill>
                  <a:schemeClr val="dk2"/>
                </a:solidFill>
              </a:defRPr>
            </a:lvl5pPr>
            <a:lvl6pPr marL="2743200" lvl="5" indent="-292100">
              <a:lnSpc>
                <a:spcPct val="105000"/>
              </a:lnSpc>
              <a:spcBef>
                <a:spcPts val="0"/>
              </a:spcBef>
              <a:spcAft>
                <a:spcPts val="0"/>
              </a:spcAft>
              <a:buClr>
                <a:schemeClr val="dk2"/>
              </a:buClr>
              <a:buSzPts val="1000"/>
              <a:buFont typeface="Inter"/>
              <a:buChar char="■"/>
              <a:defRPr sz="1000">
                <a:solidFill>
                  <a:schemeClr val="dk2"/>
                </a:solidFill>
              </a:defRPr>
            </a:lvl6pPr>
            <a:lvl7pPr marL="3200400" lvl="6" indent="-292100">
              <a:lnSpc>
                <a:spcPct val="105000"/>
              </a:lnSpc>
              <a:spcBef>
                <a:spcPts val="0"/>
              </a:spcBef>
              <a:spcAft>
                <a:spcPts val="0"/>
              </a:spcAft>
              <a:buClr>
                <a:schemeClr val="dk2"/>
              </a:buClr>
              <a:buSzPts val="1000"/>
              <a:buFont typeface="Inter"/>
              <a:buChar char="●"/>
              <a:defRPr sz="1000">
                <a:solidFill>
                  <a:schemeClr val="dk2"/>
                </a:solidFill>
              </a:defRPr>
            </a:lvl7pPr>
            <a:lvl8pPr marL="3657600" lvl="7" indent="-292100">
              <a:lnSpc>
                <a:spcPct val="105000"/>
              </a:lnSpc>
              <a:spcBef>
                <a:spcPts val="0"/>
              </a:spcBef>
              <a:spcAft>
                <a:spcPts val="0"/>
              </a:spcAft>
              <a:buClr>
                <a:schemeClr val="dk2"/>
              </a:buClr>
              <a:buSzPts val="1000"/>
              <a:buFont typeface="Inter"/>
              <a:buChar char="○"/>
              <a:defRPr sz="1000">
                <a:solidFill>
                  <a:schemeClr val="dk2"/>
                </a:solidFill>
              </a:defRPr>
            </a:lvl8pPr>
            <a:lvl9pPr marL="4114800" lvl="8" indent="-292100">
              <a:lnSpc>
                <a:spcPct val="105000"/>
              </a:lnSpc>
              <a:spcBef>
                <a:spcPts val="0"/>
              </a:spcBef>
              <a:spcAft>
                <a:spcPts val="0"/>
              </a:spcAft>
              <a:buClr>
                <a:schemeClr val="dk2"/>
              </a:buClr>
              <a:buSzPts val="1000"/>
              <a:buFont typeface="Inter"/>
              <a:buChar char="■"/>
              <a:defRPr sz="1000">
                <a:solidFill>
                  <a:schemeClr val="dk2"/>
                </a:solidFill>
              </a:defRPr>
            </a:lvl9pPr>
          </a:lstStyle>
          <a:p>
            <a:endParaRPr/>
          </a:p>
        </p:txBody>
      </p:sp>
      <p:sp>
        <p:nvSpPr>
          <p:cNvPr id="102" name="Google Shape;102;p7"/>
          <p:cNvSpPr txBox="1">
            <a:spLocks noGrp="1"/>
          </p:cNvSpPr>
          <p:nvPr>
            <p:ph type="subTitle" idx="4"/>
          </p:nvPr>
        </p:nvSpPr>
        <p:spPr>
          <a:xfrm>
            <a:off x="6778383" y="3350950"/>
            <a:ext cx="2053500" cy="153900"/>
          </a:xfrm>
          <a:prstGeom prst="rect">
            <a:avLst/>
          </a:prstGeom>
        </p:spPr>
        <p:txBody>
          <a:bodyPr spcFirstLastPara="1" wrap="square" lIns="182875" tIns="0" rIns="182875" bIns="0" anchor="t"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103" name="Google Shape;103;p7"/>
          <p:cNvSpPr txBox="1">
            <a:spLocks noGrp="1"/>
          </p:cNvSpPr>
          <p:nvPr>
            <p:ph type="subTitle" idx="5"/>
          </p:nvPr>
        </p:nvSpPr>
        <p:spPr>
          <a:xfrm>
            <a:off x="6778457" y="3535750"/>
            <a:ext cx="2053500" cy="314100"/>
          </a:xfrm>
          <a:prstGeom prst="rect">
            <a:avLst/>
          </a:prstGeom>
        </p:spPr>
        <p:txBody>
          <a:bodyPr spcFirstLastPara="1" wrap="square" lIns="182875" tIns="0" rIns="91425" bIns="0" anchor="b" anchorCtr="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a:endParaRPr/>
          </a:p>
        </p:txBody>
      </p:sp>
      <p:sp>
        <p:nvSpPr>
          <p:cNvPr id="104" name="Google Shape;104;p7"/>
          <p:cNvSpPr txBox="1">
            <a:spLocks noGrp="1"/>
          </p:cNvSpPr>
          <p:nvPr>
            <p:ph type="body" idx="6"/>
          </p:nvPr>
        </p:nvSpPr>
        <p:spPr>
          <a:xfrm>
            <a:off x="6777000" y="3955275"/>
            <a:ext cx="2053500" cy="827400"/>
          </a:xfrm>
          <a:prstGeom prst="rect">
            <a:avLst/>
          </a:prstGeom>
        </p:spPr>
        <p:txBody>
          <a:bodyPr spcFirstLastPara="1" wrap="square" lIns="182875" tIns="0" rIns="182875" bIns="0" anchor="t" anchorCtr="0">
            <a:no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105" name="Google Shape;105;p7"/>
          <p:cNvSpPr txBox="1">
            <a:spLocks noGrp="1"/>
          </p:cNvSpPr>
          <p:nvPr>
            <p:ph type="subTitle" idx="7"/>
          </p:nvPr>
        </p:nvSpPr>
        <p:spPr>
          <a:xfrm>
            <a:off x="6778383" y="1200813"/>
            <a:ext cx="2053500" cy="153900"/>
          </a:xfrm>
          <a:prstGeom prst="rect">
            <a:avLst/>
          </a:prstGeom>
        </p:spPr>
        <p:txBody>
          <a:bodyPr spcFirstLastPara="1" wrap="square" lIns="182875" tIns="0" rIns="182875" bIns="0" anchor="t"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106" name="Google Shape;106;p7"/>
          <p:cNvSpPr txBox="1">
            <a:spLocks noGrp="1"/>
          </p:cNvSpPr>
          <p:nvPr>
            <p:ph type="subTitle" idx="8"/>
          </p:nvPr>
        </p:nvSpPr>
        <p:spPr>
          <a:xfrm>
            <a:off x="6778457" y="1385613"/>
            <a:ext cx="2053500" cy="314100"/>
          </a:xfrm>
          <a:prstGeom prst="rect">
            <a:avLst/>
          </a:prstGeom>
        </p:spPr>
        <p:txBody>
          <a:bodyPr spcFirstLastPara="1" wrap="square" lIns="182875" tIns="0" rIns="91425" bIns="0" anchor="b" anchorCtr="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a:endParaRPr/>
          </a:p>
        </p:txBody>
      </p:sp>
      <p:sp>
        <p:nvSpPr>
          <p:cNvPr id="107" name="Google Shape;107;p7"/>
          <p:cNvSpPr txBox="1">
            <a:spLocks noGrp="1"/>
          </p:cNvSpPr>
          <p:nvPr>
            <p:ph type="subTitle" idx="9"/>
          </p:nvPr>
        </p:nvSpPr>
        <p:spPr>
          <a:xfrm>
            <a:off x="518725" y="1576950"/>
            <a:ext cx="2079300" cy="153900"/>
          </a:xfrm>
          <a:prstGeom prst="rect">
            <a:avLst/>
          </a:prstGeom>
        </p:spPr>
        <p:txBody>
          <a:bodyPr spcFirstLastPara="1" wrap="square" lIns="182875" tIns="0" rIns="182875" bIns="0" anchor="t"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108" name="Google Shape;108;p7"/>
          <p:cNvSpPr txBox="1">
            <a:spLocks noGrp="1"/>
          </p:cNvSpPr>
          <p:nvPr>
            <p:ph type="subTitle" idx="13"/>
          </p:nvPr>
        </p:nvSpPr>
        <p:spPr>
          <a:xfrm>
            <a:off x="518800" y="1761750"/>
            <a:ext cx="2079300" cy="314100"/>
          </a:xfrm>
          <a:prstGeom prst="rect">
            <a:avLst/>
          </a:prstGeom>
        </p:spPr>
        <p:txBody>
          <a:bodyPr spcFirstLastPara="1" wrap="square" lIns="182875" tIns="0" rIns="91425" bIns="0" anchor="b" anchorCtr="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a:endParaRPr/>
          </a:p>
        </p:txBody>
      </p:sp>
      <p:sp>
        <p:nvSpPr>
          <p:cNvPr id="109" name="Google Shape;109;p7"/>
          <p:cNvSpPr txBox="1">
            <a:spLocks noGrp="1"/>
          </p:cNvSpPr>
          <p:nvPr>
            <p:ph type="body" idx="14"/>
          </p:nvPr>
        </p:nvSpPr>
        <p:spPr>
          <a:xfrm>
            <a:off x="517325" y="2181275"/>
            <a:ext cx="2079300" cy="1885200"/>
          </a:xfrm>
          <a:prstGeom prst="rect">
            <a:avLst/>
          </a:prstGeom>
        </p:spPr>
        <p:txBody>
          <a:bodyPr spcFirstLastPara="1" wrap="square" lIns="182875" tIns="0" rIns="182875" bIns="146300" anchor="t" anchorCtr="0">
            <a:no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110" name="Google Shape;110;p7"/>
          <p:cNvSpPr txBox="1">
            <a:spLocks noGrp="1"/>
          </p:cNvSpPr>
          <p:nvPr>
            <p:ph type="subTitle" idx="15"/>
          </p:nvPr>
        </p:nvSpPr>
        <p:spPr>
          <a:xfrm>
            <a:off x="2599579" y="1576950"/>
            <a:ext cx="2085000" cy="153900"/>
          </a:xfrm>
          <a:prstGeom prst="rect">
            <a:avLst/>
          </a:prstGeom>
        </p:spPr>
        <p:txBody>
          <a:bodyPr spcFirstLastPara="1" wrap="square" lIns="182875" tIns="0" rIns="182875" bIns="0" anchor="t"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111" name="Google Shape;111;p7"/>
          <p:cNvSpPr txBox="1">
            <a:spLocks noGrp="1"/>
          </p:cNvSpPr>
          <p:nvPr>
            <p:ph type="subTitle" idx="16"/>
          </p:nvPr>
        </p:nvSpPr>
        <p:spPr>
          <a:xfrm>
            <a:off x="2599654" y="1761750"/>
            <a:ext cx="2085000" cy="314100"/>
          </a:xfrm>
          <a:prstGeom prst="rect">
            <a:avLst/>
          </a:prstGeom>
        </p:spPr>
        <p:txBody>
          <a:bodyPr spcFirstLastPara="1" wrap="square" lIns="182875" tIns="0" rIns="91425" bIns="0" anchor="b" anchorCtr="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a:endParaRPr/>
          </a:p>
        </p:txBody>
      </p:sp>
      <p:sp>
        <p:nvSpPr>
          <p:cNvPr id="112" name="Google Shape;112;p7"/>
          <p:cNvSpPr txBox="1">
            <a:spLocks noGrp="1"/>
          </p:cNvSpPr>
          <p:nvPr>
            <p:ph type="body" idx="17"/>
          </p:nvPr>
        </p:nvSpPr>
        <p:spPr>
          <a:xfrm>
            <a:off x="2598175" y="2181275"/>
            <a:ext cx="2085000" cy="1885200"/>
          </a:xfrm>
          <a:prstGeom prst="rect">
            <a:avLst/>
          </a:prstGeom>
        </p:spPr>
        <p:txBody>
          <a:bodyPr spcFirstLastPara="1" wrap="square" lIns="182875" tIns="0" rIns="182875" bIns="146300" anchor="t" anchorCtr="0">
            <a:noAutofit/>
          </a:bodyPr>
          <a:lstStyle>
            <a:lvl1pPr marL="457200" lvl="0" indent="-292100">
              <a:spcBef>
                <a:spcPts val="0"/>
              </a:spcBef>
              <a:spcAft>
                <a:spcPts val="0"/>
              </a:spcAft>
              <a:buClr>
                <a:schemeClr val="dk2"/>
              </a:buClr>
              <a:buSzPts val="1000"/>
              <a:buFont typeface="Inter"/>
              <a:buChar char="●"/>
              <a:defRPr sz="1000">
                <a:solidFill>
                  <a:schemeClr val="dk2"/>
                </a:solidFill>
              </a:defRPr>
            </a:lvl1pPr>
            <a:lvl2pPr marL="914400" lvl="1" indent="-292100">
              <a:spcBef>
                <a:spcPts val="0"/>
              </a:spcBef>
              <a:spcAft>
                <a:spcPts val="0"/>
              </a:spcAft>
              <a:buClr>
                <a:schemeClr val="dk2"/>
              </a:buClr>
              <a:buSzPts val="1000"/>
              <a:buFont typeface="Inter"/>
              <a:buChar char="○"/>
              <a:defRPr sz="1000">
                <a:solidFill>
                  <a:schemeClr val="dk2"/>
                </a:solidFill>
              </a:defRPr>
            </a:lvl2pPr>
            <a:lvl3pPr marL="1371600" lvl="2" indent="-292100">
              <a:spcBef>
                <a:spcPts val="0"/>
              </a:spcBef>
              <a:spcAft>
                <a:spcPts val="0"/>
              </a:spcAft>
              <a:buClr>
                <a:schemeClr val="dk2"/>
              </a:buClr>
              <a:buSzPts val="1000"/>
              <a:buFont typeface="Inter"/>
              <a:buChar char="■"/>
              <a:defRPr sz="1000">
                <a:solidFill>
                  <a:schemeClr val="dk2"/>
                </a:solidFill>
              </a:defRPr>
            </a:lvl3pPr>
            <a:lvl4pPr marL="1828800" lvl="3" indent="-292100">
              <a:spcBef>
                <a:spcPts val="0"/>
              </a:spcBef>
              <a:spcAft>
                <a:spcPts val="0"/>
              </a:spcAft>
              <a:buClr>
                <a:schemeClr val="dk2"/>
              </a:buClr>
              <a:buSzPts val="1000"/>
              <a:buFont typeface="Inter"/>
              <a:buChar char="●"/>
              <a:defRPr sz="1000">
                <a:solidFill>
                  <a:schemeClr val="dk2"/>
                </a:solidFill>
              </a:defRPr>
            </a:lvl4pPr>
            <a:lvl5pPr marL="2286000" lvl="4" indent="-292100">
              <a:spcBef>
                <a:spcPts val="0"/>
              </a:spcBef>
              <a:spcAft>
                <a:spcPts val="0"/>
              </a:spcAft>
              <a:buClr>
                <a:schemeClr val="dk2"/>
              </a:buClr>
              <a:buSzPts val="1000"/>
              <a:buFont typeface="Inter"/>
              <a:buChar char="○"/>
              <a:defRPr sz="1000">
                <a:solidFill>
                  <a:schemeClr val="dk2"/>
                </a:solidFill>
              </a:defRPr>
            </a:lvl5pPr>
            <a:lvl6pPr marL="2743200" lvl="5" indent="-292100">
              <a:spcBef>
                <a:spcPts val="0"/>
              </a:spcBef>
              <a:spcAft>
                <a:spcPts val="0"/>
              </a:spcAft>
              <a:buClr>
                <a:schemeClr val="dk2"/>
              </a:buClr>
              <a:buSzPts val="1000"/>
              <a:buFont typeface="Inter"/>
              <a:buChar char="■"/>
              <a:defRPr sz="1000">
                <a:solidFill>
                  <a:schemeClr val="dk2"/>
                </a:solidFill>
              </a:defRPr>
            </a:lvl6pPr>
            <a:lvl7pPr marL="3200400" lvl="6" indent="-292100">
              <a:spcBef>
                <a:spcPts val="0"/>
              </a:spcBef>
              <a:spcAft>
                <a:spcPts val="0"/>
              </a:spcAft>
              <a:buClr>
                <a:schemeClr val="dk2"/>
              </a:buClr>
              <a:buSzPts val="1000"/>
              <a:buFont typeface="Inter"/>
              <a:buChar char="●"/>
              <a:defRPr sz="1000">
                <a:solidFill>
                  <a:schemeClr val="dk2"/>
                </a:solidFill>
              </a:defRPr>
            </a:lvl7pPr>
            <a:lvl8pPr marL="3657600" lvl="7" indent="-292100">
              <a:spcBef>
                <a:spcPts val="0"/>
              </a:spcBef>
              <a:spcAft>
                <a:spcPts val="0"/>
              </a:spcAft>
              <a:buClr>
                <a:schemeClr val="dk2"/>
              </a:buClr>
              <a:buSzPts val="1000"/>
              <a:buFont typeface="Inter"/>
              <a:buChar char="○"/>
              <a:defRPr sz="1000">
                <a:solidFill>
                  <a:schemeClr val="dk2"/>
                </a:solidFill>
              </a:defRPr>
            </a:lvl8pPr>
            <a:lvl9pPr marL="4114800" lvl="8" indent="-292100">
              <a:spcBef>
                <a:spcPts val="0"/>
              </a:spcBef>
              <a:spcAft>
                <a:spcPts val="0"/>
              </a:spcAft>
              <a:buClr>
                <a:schemeClr val="dk2"/>
              </a:buClr>
              <a:buSzPts val="1000"/>
              <a:buFont typeface="Inter"/>
              <a:buChar char="■"/>
              <a:defRPr sz="1000">
                <a:solidFill>
                  <a:schemeClr val="dk2"/>
                </a:solidFill>
              </a:defRPr>
            </a:lvl9pPr>
          </a:lstStyle>
          <a:p>
            <a:endParaRPr/>
          </a:p>
        </p:txBody>
      </p:sp>
      <p:sp>
        <p:nvSpPr>
          <p:cNvPr id="113" name="Google Shape;113;p7"/>
          <p:cNvSpPr txBox="1">
            <a:spLocks noGrp="1"/>
          </p:cNvSpPr>
          <p:nvPr>
            <p:ph type="subTitle" idx="18"/>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114" name="Google Shape;114;p7"/>
          <p:cNvSpPr txBox="1">
            <a:spLocks noGrp="1"/>
          </p:cNvSpPr>
          <p:nvPr>
            <p:ph type="subTitle" idx="19"/>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115" name="Google Shape;115;p7"/>
          <p:cNvSpPr txBox="1">
            <a:spLocks noGrp="1"/>
          </p:cNvSpPr>
          <p:nvPr>
            <p:ph type="subTitle" idx="20"/>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116" name="Google Shape;116;p7"/>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a:endParaRPr/>
          </a:p>
        </p:txBody>
      </p:sp>
      <p:cxnSp>
        <p:nvCxnSpPr>
          <p:cNvPr id="117" name="Google Shape;117;p7"/>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118" name="Google Shape;118;p7"/>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sp>
        <p:nvSpPr>
          <p:cNvPr id="119" name="Google Shape;119;p7"/>
          <p:cNvSpPr txBox="1">
            <a:spLocks noGrp="1"/>
          </p:cNvSpPr>
          <p:nvPr>
            <p:ph type="title" idx="21"/>
          </p:nvPr>
        </p:nvSpPr>
        <p:spPr>
          <a:xfrm>
            <a:off x="518575" y="3955025"/>
            <a:ext cx="2079300" cy="1188600"/>
          </a:xfrm>
          <a:prstGeom prst="rect">
            <a:avLst/>
          </a:prstGeom>
        </p:spPr>
        <p:txBody>
          <a:bodyPr spcFirstLastPara="1" wrap="square" lIns="182875" tIns="0" rIns="0" bIns="0" anchor="ctr" anchorCtr="0">
            <a:noAutofit/>
          </a:bodyPr>
          <a:lstStyle>
            <a:lvl1pPr lvl="0">
              <a:spcBef>
                <a:spcPts val="0"/>
              </a:spcBef>
              <a:spcAft>
                <a:spcPts val="0"/>
              </a:spcAft>
              <a:buClr>
                <a:schemeClr val="accent3"/>
              </a:buClr>
              <a:buSzPts val="5500"/>
              <a:buFont typeface="Gowun Batang"/>
              <a:buChar char="●"/>
              <a:defRPr sz="5500">
                <a:solidFill>
                  <a:schemeClr val="accent3"/>
                </a:solidFill>
              </a:defRPr>
            </a:lvl1pPr>
            <a:lvl2pPr lvl="1">
              <a:spcBef>
                <a:spcPts val="0"/>
              </a:spcBef>
              <a:spcAft>
                <a:spcPts val="0"/>
              </a:spcAft>
              <a:buClr>
                <a:schemeClr val="accent3"/>
              </a:buClr>
              <a:buSzPts val="5500"/>
              <a:buFont typeface="Gowun Batang"/>
              <a:buChar char="○"/>
              <a:defRPr sz="5500">
                <a:solidFill>
                  <a:schemeClr val="accent3"/>
                </a:solidFill>
              </a:defRPr>
            </a:lvl2pPr>
            <a:lvl3pPr lvl="2">
              <a:spcBef>
                <a:spcPts val="0"/>
              </a:spcBef>
              <a:spcAft>
                <a:spcPts val="0"/>
              </a:spcAft>
              <a:buClr>
                <a:schemeClr val="accent3"/>
              </a:buClr>
              <a:buSzPts val="5500"/>
              <a:buFont typeface="Gowun Batang"/>
              <a:buChar char="■"/>
              <a:defRPr sz="5500">
                <a:solidFill>
                  <a:schemeClr val="accent3"/>
                </a:solidFill>
              </a:defRPr>
            </a:lvl3pPr>
            <a:lvl4pPr lvl="3">
              <a:spcBef>
                <a:spcPts val="0"/>
              </a:spcBef>
              <a:spcAft>
                <a:spcPts val="0"/>
              </a:spcAft>
              <a:buClr>
                <a:schemeClr val="accent3"/>
              </a:buClr>
              <a:buSzPts val="5500"/>
              <a:buFont typeface="Gowun Batang"/>
              <a:buChar char="●"/>
              <a:defRPr sz="5500">
                <a:solidFill>
                  <a:schemeClr val="accent3"/>
                </a:solidFill>
              </a:defRPr>
            </a:lvl4pPr>
            <a:lvl5pPr lvl="4">
              <a:spcBef>
                <a:spcPts val="0"/>
              </a:spcBef>
              <a:spcAft>
                <a:spcPts val="0"/>
              </a:spcAft>
              <a:buClr>
                <a:schemeClr val="accent3"/>
              </a:buClr>
              <a:buSzPts val="5500"/>
              <a:buFont typeface="Gowun Batang"/>
              <a:buChar char="○"/>
              <a:defRPr sz="5500">
                <a:solidFill>
                  <a:schemeClr val="accent3"/>
                </a:solidFill>
              </a:defRPr>
            </a:lvl5pPr>
            <a:lvl6pPr lvl="5">
              <a:spcBef>
                <a:spcPts val="0"/>
              </a:spcBef>
              <a:spcAft>
                <a:spcPts val="0"/>
              </a:spcAft>
              <a:buClr>
                <a:schemeClr val="accent3"/>
              </a:buClr>
              <a:buSzPts val="5500"/>
              <a:buFont typeface="Gowun Batang"/>
              <a:buChar char="■"/>
              <a:defRPr sz="5500">
                <a:solidFill>
                  <a:schemeClr val="accent3"/>
                </a:solidFill>
              </a:defRPr>
            </a:lvl6pPr>
            <a:lvl7pPr lvl="6">
              <a:spcBef>
                <a:spcPts val="0"/>
              </a:spcBef>
              <a:spcAft>
                <a:spcPts val="0"/>
              </a:spcAft>
              <a:buClr>
                <a:schemeClr val="accent3"/>
              </a:buClr>
              <a:buSzPts val="5500"/>
              <a:buFont typeface="Gowun Batang"/>
              <a:buChar char="●"/>
              <a:defRPr sz="5500">
                <a:solidFill>
                  <a:schemeClr val="accent3"/>
                </a:solidFill>
              </a:defRPr>
            </a:lvl7pPr>
            <a:lvl8pPr lvl="7">
              <a:spcBef>
                <a:spcPts val="0"/>
              </a:spcBef>
              <a:spcAft>
                <a:spcPts val="0"/>
              </a:spcAft>
              <a:buClr>
                <a:schemeClr val="accent3"/>
              </a:buClr>
              <a:buSzPts val="5500"/>
              <a:buFont typeface="Gowun Batang"/>
              <a:buChar char="○"/>
              <a:defRPr sz="5500">
                <a:solidFill>
                  <a:schemeClr val="accent3"/>
                </a:solidFill>
              </a:defRPr>
            </a:lvl8pPr>
            <a:lvl9pPr lvl="8">
              <a:spcBef>
                <a:spcPts val="0"/>
              </a:spcBef>
              <a:spcAft>
                <a:spcPts val="0"/>
              </a:spcAft>
              <a:buClr>
                <a:schemeClr val="accent3"/>
              </a:buClr>
              <a:buSzPts val="5500"/>
              <a:buFont typeface="Gowun Batang"/>
              <a:buChar char="■"/>
              <a:defRPr sz="5500">
                <a:solidFill>
                  <a:schemeClr val="accent3"/>
                </a:solidFill>
              </a:defRPr>
            </a:lvl9pPr>
          </a:lstStyle>
          <a:p>
            <a:endParaRPr/>
          </a:p>
        </p:txBody>
      </p:sp>
      <p:sp>
        <p:nvSpPr>
          <p:cNvPr id="120" name="Google Shape;120;p7"/>
          <p:cNvSpPr txBox="1">
            <a:spLocks noGrp="1"/>
          </p:cNvSpPr>
          <p:nvPr>
            <p:ph type="title" idx="22"/>
          </p:nvPr>
        </p:nvSpPr>
        <p:spPr>
          <a:xfrm>
            <a:off x="2596700" y="3955025"/>
            <a:ext cx="2086500" cy="1188600"/>
          </a:xfrm>
          <a:prstGeom prst="rect">
            <a:avLst/>
          </a:prstGeom>
        </p:spPr>
        <p:txBody>
          <a:bodyPr spcFirstLastPara="1" wrap="square" lIns="182875" tIns="0" rIns="0" bIns="0" anchor="ctr" anchorCtr="0">
            <a:noAutofit/>
          </a:bodyPr>
          <a:lstStyle>
            <a:lvl1pPr lvl="0">
              <a:spcBef>
                <a:spcPts val="0"/>
              </a:spcBef>
              <a:spcAft>
                <a:spcPts val="0"/>
              </a:spcAft>
              <a:buClr>
                <a:schemeClr val="accent3"/>
              </a:buClr>
              <a:buSzPts val="5500"/>
              <a:buFont typeface="Gowun Batang"/>
              <a:buChar char="●"/>
              <a:defRPr sz="5500">
                <a:solidFill>
                  <a:schemeClr val="accent3"/>
                </a:solidFill>
              </a:defRPr>
            </a:lvl1pPr>
            <a:lvl2pPr lvl="1">
              <a:spcBef>
                <a:spcPts val="0"/>
              </a:spcBef>
              <a:spcAft>
                <a:spcPts val="0"/>
              </a:spcAft>
              <a:buClr>
                <a:schemeClr val="accent3"/>
              </a:buClr>
              <a:buSzPts val="5500"/>
              <a:buFont typeface="Gowun Batang"/>
              <a:buChar char="○"/>
              <a:defRPr sz="5500">
                <a:solidFill>
                  <a:schemeClr val="accent3"/>
                </a:solidFill>
              </a:defRPr>
            </a:lvl2pPr>
            <a:lvl3pPr lvl="2">
              <a:spcBef>
                <a:spcPts val="0"/>
              </a:spcBef>
              <a:spcAft>
                <a:spcPts val="0"/>
              </a:spcAft>
              <a:buClr>
                <a:schemeClr val="accent3"/>
              </a:buClr>
              <a:buSzPts val="5500"/>
              <a:buFont typeface="Gowun Batang"/>
              <a:buChar char="■"/>
              <a:defRPr sz="5500">
                <a:solidFill>
                  <a:schemeClr val="accent3"/>
                </a:solidFill>
              </a:defRPr>
            </a:lvl3pPr>
            <a:lvl4pPr lvl="3">
              <a:spcBef>
                <a:spcPts val="0"/>
              </a:spcBef>
              <a:spcAft>
                <a:spcPts val="0"/>
              </a:spcAft>
              <a:buClr>
                <a:schemeClr val="accent3"/>
              </a:buClr>
              <a:buSzPts val="5500"/>
              <a:buFont typeface="Gowun Batang"/>
              <a:buChar char="●"/>
              <a:defRPr sz="5500">
                <a:solidFill>
                  <a:schemeClr val="accent3"/>
                </a:solidFill>
              </a:defRPr>
            </a:lvl4pPr>
            <a:lvl5pPr lvl="4">
              <a:spcBef>
                <a:spcPts val="0"/>
              </a:spcBef>
              <a:spcAft>
                <a:spcPts val="0"/>
              </a:spcAft>
              <a:buClr>
                <a:schemeClr val="accent3"/>
              </a:buClr>
              <a:buSzPts val="5500"/>
              <a:buFont typeface="Gowun Batang"/>
              <a:buChar char="○"/>
              <a:defRPr sz="5500">
                <a:solidFill>
                  <a:schemeClr val="accent3"/>
                </a:solidFill>
              </a:defRPr>
            </a:lvl5pPr>
            <a:lvl6pPr lvl="5">
              <a:spcBef>
                <a:spcPts val="0"/>
              </a:spcBef>
              <a:spcAft>
                <a:spcPts val="0"/>
              </a:spcAft>
              <a:buClr>
                <a:schemeClr val="accent3"/>
              </a:buClr>
              <a:buSzPts val="5500"/>
              <a:buFont typeface="Gowun Batang"/>
              <a:buChar char="■"/>
              <a:defRPr sz="5500">
                <a:solidFill>
                  <a:schemeClr val="accent3"/>
                </a:solidFill>
              </a:defRPr>
            </a:lvl6pPr>
            <a:lvl7pPr lvl="6">
              <a:spcBef>
                <a:spcPts val="0"/>
              </a:spcBef>
              <a:spcAft>
                <a:spcPts val="0"/>
              </a:spcAft>
              <a:buClr>
                <a:schemeClr val="accent3"/>
              </a:buClr>
              <a:buSzPts val="5500"/>
              <a:buFont typeface="Gowun Batang"/>
              <a:buChar char="●"/>
              <a:defRPr sz="5500">
                <a:solidFill>
                  <a:schemeClr val="accent3"/>
                </a:solidFill>
              </a:defRPr>
            </a:lvl7pPr>
            <a:lvl8pPr lvl="7">
              <a:spcBef>
                <a:spcPts val="0"/>
              </a:spcBef>
              <a:spcAft>
                <a:spcPts val="0"/>
              </a:spcAft>
              <a:buClr>
                <a:schemeClr val="accent3"/>
              </a:buClr>
              <a:buSzPts val="5500"/>
              <a:buFont typeface="Gowun Batang"/>
              <a:buChar char="○"/>
              <a:defRPr sz="5500">
                <a:solidFill>
                  <a:schemeClr val="accent3"/>
                </a:solidFill>
              </a:defRPr>
            </a:lvl8pPr>
            <a:lvl9pPr lvl="8">
              <a:spcBef>
                <a:spcPts val="0"/>
              </a:spcBef>
              <a:spcAft>
                <a:spcPts val="0"/>
              </a:spcAft>
              <a:buClr>
                <a:schemeClr val="accent3"/>
              </a:buClr>
              <a:buSzPts val="5500"/>
              <a:buFont typeface="Gowun Batang"/>
              <a:buChar char="■"/>
              <a:defRPr sz="5500">
                <a:solidFill>
                  <a:schemeClr val="accent3"/>
                </a:solidFill>
              </a:defRPr>
            </a:lvl9pPr>
          </a:lstStyle>
          <a:p>
            <a:endParaRPr/>
          </a:p>
        </p:txBody>
      </p:sp>
      <p:sp>
        <p:nvSpPr>
          <p:cNvPr id="121" name="Google Shape;121;p7"/>
          <p:cNvSpPr txBox="1">
            <a:spLocks noGrp="1"/>
          </p:cNvSpPr>
          <p:nvPr>
            <p:ph type="subTitle" idx="23"/>
          </p:nvPr>
        </p:nvSpPr>
        <p:spPr>
          <a:xfrm>
            <a:off x="4684800" y="1002050"/>
            <a:ext cx="2086500" cy="153900"/>
          </a:xfrm>
          <a:prstGeom prst="rect">
            <a:avLst/>
          </a:prstGeom>
        </p:spPr>
        <p:txBody>
          <a:bodyPr spcFirstLastPara="1" wrap="square" lIns="182875" tIns="0" rIns="182875" bIns="0" anchor="t" anchorCtr="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a:endParaRPr/>
          </a:p>
        </p:txBody>
      </p:sp>
      <p:sp>
        <p:nvSpPr>
          <p:cNvPr id="122" name="Google Shape;122;p7"/>
          <p:cNvSpPr txBox="1">
            <a:spLocks noGrp="1"/>
          </p:cNvSpPr>
          <p:nvPr>
            <p:ph type="subTitle" idx="24"/>
          </p:nvPr>
        </p:nvSpPr>
        <p:spPr>
          <a:xfrm>
            <a:off x="4684871" y="1186850"/>
            <a:ext cx="2086500" cy="480300"/>
          </a:xfrm>
          <a:prstGeom prst="rect">
            <a:avLst/>
          </a:prstGeom>
        </p:spPr>
        <p:txBody>
          <a:bodyPr spcFirstLastPara="1" wrap="square" lIns="182875" tIns="0" rIns="91425" bIns="0" anchor="b" anchorCtr="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a:endParaRPr/>
          </a:p>
        </p:txBody>
      </p:sp>
      <p:sp>
        <p:nvSpPr>
          <p:cNvPr id="123" name="Google Shape;123;p7"/>
          <p:cNvSpPr txBox="1">
            <a:spLocks noGrp="1"/>
          </p:cNvSpPr>
          <p:nvPr>
            <p:ph type="subTitle" idx="25"/>
          </p:nvPr>
        </p:nvSpPr>
        <p:spPr>
          <a:xfrm>
            <a:off x="4684875" y="3088650"/>
            <a:ext cx="2086500" cy="243000"/>
          </a:xfrm>
          <a:prstGeom prst="rect">
            <a:avLst/>
          </a:prstGeom>
        </p:spPr>
        <p:txBody>
          <a:bodyPr spcFirstLastPara="1" wrap="square" lIns="182875" tIns="0" rIns="91425" bIns="0" anchor="b" anchorCtr="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a:endParaRPr/>
          </a:p>
        </p:txBody>
      </p:sp>
      <p:sp>
        <p:nvSpPr>
          <p:cNvPr id="124" name="Google Shape;124;p7"/>
          <p:cNvSpPr txBox="1">
            <a:spLocks noGrp="1"/>
          </p:cNvSpPr>
          <p:nvPr>
            <p:ph type="subTitle" idx="26"/>
          </p:nvPr>
        </p:nvSpPr>
        <p:spPr>
          <a:xfrm>
            <a:off x="4684875" y="4079075"/>
            <a:ext cx="2086500" cy="243000"/>
          </a:xfrm>
          <a:prstGeom prst="rect">
            <a:avLst/>
          </a:prstGeom>
        </p:spPr>
        <p:txBody>
          <a:bodyPr spcFirstLastPara="1" wrap="square" lIns="182875" tIns="0" rIns="91425" bIns="0" anchor="b" anchorCtr="0">
            <a:normAutofit/>
          </a:bodyPr>
          <a:lstStyle>
            <a:lvl1pPr lvl="0">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1pPr>
            <a:lvl2pPr lvl="1">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2pPr>
            <a:lvl3pPr lvl="2">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3pPr>
            <a:lvl4pPr lvl="3">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4pPr>
            <a:lvl5pPr lvl="4">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5pPr>
            <a:lvl6pPr lvl="5">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6pPr>
            <a:lvl7pPr lvl="6">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7pPr>
            <a:lvl8pPr lvl="7">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8pPr>
            <a:lvl9pPr lvl="8">
              <a:spcBef>
                <a:spcPts val="0"/>
              </a:spcBef>
              <a:spcAft>
                <a:spcPts val="0"/>
              </a:spcAft>
              <a:buClr>
                <a:schemeClr val="dk2"/>
              </a:buClr>
              <a:buSzPts val="1000"/>
              <a:buFont typeface="Inter SemiBold"/>
              <a:buNone/>
              <a:defRPr sz="1000">
                <a:solidFill>
                  <a:schemeClr val="dk2"/>
                </a:solidFill>
                <a:latin typeface="Inter SemiBold"/>
                <a:ea typeface="Inter SemiBold"/>
                <a:cs typeface="Inter SemiBold"/>
                <a:sym typeface="Inter SemiBold"/>
              </a:defRPr>
            </a:lvl9pPr>
          </a:lstStyle>
          <a:p>
            <a:endParaRPr/>
          </a:p>
        </p:txBody>
      </p:sp>
      <p:sp>
        <p:nvSpPr>
          <p:cNvPr id="125" name="Google Shape;125;p7"/>
          <p:cNvSpPr txBox="1">
            <a:spLocks noGrp="1"/>
          </p:cNvSpPr>
          <p:nvPr>
            <p:ph type="body" idx="27"/>
          </p:nvPr>
        </p:nvSpPr>
        <p:spPr>
          <a:xfrm>
            <a:off x="4684800" y="4385550"/>
            <a:ext cx="2086500" cy="609600"/>
          </a:xfrm>
          <a:prstGeom prst="rect">
            <a:avLst/>
          </a:prstGeom>
        </p:spPr>
        <p:txBody>
          <a:bodyPr spcFirstLastPara="1" wrap="square" lIns="182875" tIns="0" rIns="182875" bIns="0" anchor="t" anchorCtr="0">
            <a:noAutofit/>
          </a:bodyPr>
          <a:lstStyle>
            <a:lvl1pPr marL="457200" lvl="0" indent="-292100">
              <a:lnSpc>
                <a:spcPct val="105000"/>
              </a:lnSpc>
              <a:spcBef>
                <a:spcPts val="0"/>
              </a:spcBef>
              <a:spcAft>
                <a:spcPts val="0"/>
              </a:spcAft>
              <a:buClr>
                <a:schemeClr val="dk2"/>
              </a:buClr>
              <a:buSzPts val="1000"/>
              <a:buFont typeface="Inter"/>
              <a:buChar char="●"/>
              <a:defRPr sz="1000">
                <a:solidFill>
                  <a:schemeClr val="dk2"/>
                </a:solidFill>
              </a:defRPr>
            </a:lvl1pPr>
            <a:lvl2pPr marL="914400" lvl="1" indent="-292100">
              <a:lnSpc>
                <a:spcPct val="105000"/>
              </a:lnSpc>
              <a:spcBef>
                <a:spcPts val="800"/>
              </a:spcBef>
              <a:spcAft>
                <a:spcPts val="0"/>
              </a:spcAft>
              <a:buClr>
                <a:schemeClr val="dk2"/>
              </a:buClr>
              <a:buSzPts val="1000"/>
              <a:buFont typeface="Inter"/>
              <a:buChar char="○"/>
              <a:defRPr sz="1000">
                <a:solidFill>
                  <a:schemeClr val="dk2"/>
                </a:solidFill>
              </a:defRPr>
            </a:lvl2pPr>
            <a:lvl3pPr marL="1371600" lvl="2" indent="-292100">
              <a:lnSpc>
                <a:spcPct val="105000"/>
              </a:lnSpc>
              <a:spcBef>
                <a:spcPts val="800"/>
              </a:spcBef>
              <a:spcAft>
                <a:spcPts val="0"/>
              </a:spcAft>
              <a:buClr>
                <a:schemeClr val="dk2"/>
              </a:buClr>
              <a:buSzPts val="1000"/>
              <a:buFont typeface="Inter"/>
              <a:buChar char="■"/>
              <a:defRPr sz="1000">
                <a:solidFill>
                  <a:schemeClr val="dk2"/>
                </a:solidFill>
              </a:defRPr>
            </a:lvl3pPr>
            <a:lvl4pPr marL="1828800" lvl="3" indent="-292100">
              <a:lnSpc>
                <a:spcPct val="105000"/>
              </a:lnSpc>
              <a:spcBef>
                <a:spcPts val="800"/>
              </a:spcBef>
              <a:spcAft>
                <a:spcPts val="0"/>
              </a:spcAft>
              <a:buClr>
                <a:schemeClr val="dk2"/>
              </a:buClr>
              <a:buSzPts val="1000"/>
              <a:buFont typeface="Inter"/>
              <a:buChar char="●"/>
              <a:defRPr sz="1000">
                <a:solidFill>
                  <a:schemeClr val="dk2"/>
                </a:solidFill>
              </a:defRPr>
            </a:lvl4pPr>
            <a:lvl5pPr marL="2286000" lvl="4" indent="-292100">
              <a:lnSpc>
                <a:spcPct val="105000"/>
              </a:lnSpc>
              <a:spcBef>
                <a:spcPts val="800"/>
              </a:spcBef>
              <a:spcAft>
                <a:spcPts val="0"/>
              </a:spcAft>
              <a:buClr>
                <a:schemeClr val="dk2"/>
              </a:buClr>
              <a:buSzPts val="1000"/>
              <a:buFont typeface="Inter"/>
              <a:buChar char="○"/>
              <a:defRPr sz="1000">
                <a:solidFill>
                  <a:schemeClr val="dk2"/>
                </a:solidFill>
              </a:defRPr>
            </a:lvl5pPr>
            <a:lvl6pPr marL="2743200" lvl="5" indent="-292100">
              <a:lnSpc>
                <a:spcPct val="105000"/>
              </a:lnSpc>
              <a:spcBef>
                <a:spcPts val="800"/>
              </a:spcBef>
              <a:spcAft>
                <a:spcPts val="0"/>
              </a:spcAft>
              <a:buClr>
                <a:schemeClr val="dk2"/>
              </a:buClr>
              <a:buSzPts val="1000"/>
              <a:buFont typeface="Inter"/>
              <a:buChar char="■"/>
              <a:defRPr sz="1000">
                <a:solidFill>
                  <a:schemeClr val="dk2"/>
                </a:solidFill>
              </a:defRPr>
            </a:lvl6pPr>
            <a:lvl7pPr marL="3200400" lvl="6" indent="-292100">
              <a:lnSpc>
                <a:spcPct val="105000"/>
              </a:lnSpc>
              <a:spcBef>
                <a:spcPts val="800"/>
              </a:spcBef>
              <a:spcAft>
                <a:spcPts val="0"/>
              </a:spcAft>
              <a:buClr>
                <a:schemeClr val="dk2"/>
              </a:buClr>
              <a:buSzPts val="1000"/>
              <a:buFont typeface="Inter"/>
              <a:buChar char="●"/>
              <a:defRPr sz="1000">
                <a:solidFill>
                  <a:schemeClr val="dk2"/>
                </a:solidFill>
              </a:defRPr>
            </a:lvl7pPr>
            <a:lvl8pPr marL="3657600" lvl="7" indent="-292100">
              <a:lnSpc>
                <a:spcPct val="105000"/>
              </a:lnSpc>
              <a:spcBef>
                <a:spcPts val="800"/>
              </a:spcBef>
              <a:spcAft>
                <a:spcPts val="0"/>
              </a:spcAft>
              <a:buClr>
                <a:schemeClr val="dk2"/>
              </a:buClr>
              <a:buSzPts val="1000"/>
              <a:buFont typeface="Inter"/>
              <a:buChar char="○"/>
              <a:defRPr sz="1000">
                <a:solidFill>
                  <a:schemeClr val="dk2"/>
                </a:solidFill>
              </a:defRPr>
            </a:lvl8pPr>
            <a:lvl9pPr marL="4114800" lvl="8" indent="-292100">
              <a:lnSpc>
                <a:spcPct val="105000"/>
              </a:lnSpc>
              <a:spcBef>
                <a:spcPts val="800"/>
              </a:spcBef>
              <a:spcAft>
                <a:spcPts val="800"/>
              </a:spcAft>
              <a:buClr>
                <a:schemeClr val="dk2"/>
              </a:buClr>
              <a:buSzPts val="1000"/>
              <a:buFont typeface="Inter"/>
              <a:buChar char="■"/>
              <a:defRPr sz="1000">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YoY Revenew Growth - ALT 1">
  <p:cSld name="BLANK_1_1_1_1_1_1_1_1_2_1_1">
    <p:bg>
      <p:bgPr>
        <a:solidFill>
          <a:schemeClr val="lt2"/>
        </a:solidFill>
        <a:effectLst/>
      </p:bgPr>
    </p:bg>
    <p:spTree>
      <p:nvGrpSpPr>
        <p:cNvPr id="1" name="Shape 126"/>
        <p:cNvGrpSpPr/>
        <p:nvPr/>
      </p:nvGrpSpPr>
      <p:grpSpPr>
        <a:xfrm>
          <a:off x="0" y="0"/>
          <a:ext cx="0" cy="0"/>
          <a:chOff x="0" y="0"/>
          <a:chExt cx="0" cy="0"/>
        </a:xfrm>
      </p:grpSpPr>
      <p:sp>
        <p:nvSpPr>
          <p:cNvPr id="127" name="Google Shape;127;p8"/>
          <p:cNvSpPr/>
          <p:nvPr/>
        </p:nvSpPr>
        <p:spPr>
          <a:xfrm>
            <a:off x="6771475" y="-25"/>
            <a:ext cx="237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128" name="Google Shape;128;p8"/>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29" name="Google Shape;129;p8"/>
          <p:cNvSpPr/>
          <p:nvPr/>
        </p:nvSpPr>
        <p:spPr>
          <a:xfrm>
            <a:off x="802750" y="1006925"/>
            <a:ext cx="197400" cy="190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130" name="Google Shape;130;p8"/>
          <p:cNvSpPr/>
          <p:nvPr/>
        </p:nvSpPr>
        <p:spPr>
          <a:xfrm>
            <a:off x="2077650" y="1006925"/>
            <a:ext cx="197400" cy="190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131" name="Google Shape;131;p8"/>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132" name="Google Shape;132;p8"/>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33" name="Google Shape;133;p8"/>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4" name="Google Shape;134;p8"/>
          <p:cNvSpPr txBox="1">
            <a:spLocks noGrp="1"/>
          </p:cNvSpPr>
          <p:nvPr>
            <p:ph type="body" idx="4"/>
          </p:nvPr>
        </p:nvSpPr>
        <p:spPr>
          <a:xfrm>
            <a:off x="6773750" y="1354750"/>
            <a:ext cx="1848900" cy="2883600"/>
          </a:xfrm>
          <a:prstGeom prst="rect">
            <a:avLst/>
          </a:prstGeom>
        </p:spPr>
        <p:txBody>
          <a:bodyPr spcFirstLastPara="1" wrap="square" lIns="182875" tIns="0" rIns="91425" bIns="14630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135" name="Google Shape;135;p8"/>
          <p:cNvSpPr txBox="1">
            <a:spLocks noGrp="1"/>
          </p:cNvSpPr>
          <p:nvPr>
            <p:ph type="title" idx="5"/>
          </p:nvPr>
        </p:nvSpPr>
        <p:spPr>
          <a:xfrm>
            <a:off x="6773750" y="841725"/>
            <a:ext cx="1848900" cy="364800"/>
          </a:xfrm>
          <a:prstGeom prst="rect">
            <a:avLst/>
          </a:prstGeom>
        </p:spPr>
        <p:txBody>
          <a:bodyPr spcFirstLastPara="1" wrap="square" lIns="182875" tIns="91425" rIns="91425" bIns="91425" anchor="ctr" anchorCtr="0">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136" name="Google Shape;136;p8"/>
          <p:cNvSpPr txBox="1">
            <a:spLocks noGrp="1"/>
          </p:cNvSpPr>
          <p:nvPr>
            <p:ph type="subTitle" idx="6"/>
          </p:nvPr>
        </p:nvSpPr>
        <p:spPr>
          <a:xfrm>
            <a:off x="1000150" y="1006925"/>
            <a:ext cx="1077600" cy="190500"/>
          </a:xfrm>
          <a:prstGeom prst="rect">
            <a:avLst/>
          </a:prstGeom>
        </p:spPr>
        <p:txBody>
          <a:bodyPr spcFirstLastPara="1" wrap="square" lIns="91425" tIns="91425" rIns="91425" bIns="91425" anchor="ctr" anchorCtr="0">
            <a:noAutofit/>
          </a:bodyPr>
          <a:lstStyle>
            <a:lvl1pPr lvl="0">
              <a:spcBef>
                <a:spcPts val="0"/>
              </a:spcBef>
              <a:spcAft>
                <a:spcPts val="0"/>
              </a:spcAft>
              <a:buSzPts val="800"/>
              <a:buFont typeface="Inter"/>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137" name="Google Shape;137;p8"/>
          <p:cNvSpPr txBox="1">
            <a:spLocks noGrp="1"/>
          </p:cNvSpPr>
          <p:nvPr>
            <p:ph type="subTitle" idx="7"/>
          </p:nvPr>
        </p:nvSpPr>
        <p:spPr>
          <a:xfrm>
            <a:off x="2275050" y="1006925"/>
            <a:ext cx="1077600" cy="190500"/>
          </a:xfrm>
          <a:prstGeom prst="rect">
            <a:avLst/>
          </a:prstGeom>
        </p:spPr>
        <p:txBody>
          <a:bodyPr spcFirstLastPara="1" wrap="square" lIns="91425" tIns="91425" rIns="91425" bIns="91425" anchor="ctr" anchorCtr="0">
            <a:noAutofit/>
          </a:bodyPr>
          <a:lstStyle>
            <a:lvl1pPr lvl="0">
              <a:spcBef>
                <a:spcPts val="0"/>
              </a:spcBef>
              <a:spcAft>
                <a:spcPts val="0"/>
              </a:spcAft>
              <a:buSzPts val="800"/>
              <a:buFont typeface="Inter"/>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138" name="Google Shape;138;p8"/>
          <p:cNvSpPr txBox="1">
            <a:spLocks noGrp="1"/>
          </p:cNvSpPr>
          <p:nvPr>
            <p:ph type="title" idx="8"/>
          </p:nvPr>
        </p:nvSpPr>
        <p:spPr>
          <a:xfrm>
            <a:off x="772850" y="1482075"/>
            <a:ext cx="479700" cy="1230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139" name="Google Shape;139;p8"/>
          <p:cNvSpPr txBox="1">
            <a:spLocks noGrp="1"/>
          </p:cNvSpPr>
          <p:nvPr>
            <p:ph type="title" idx="9"/>
          </p:nvPr>
        </p:nvSpPr>
        <p:spPr>
          <a:xfrm>
            <a:off x="772850" y="2058725"/>
            <a:ext cx="479700" cy="1230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140" name="Google Shape;140;p8"/>
          <p:cNvSpPr txBox="1">
            <a:spLocks noGrp="1"/>
          </p:cNvSpPr>
          <p:nvPr>
            <p:ph type="title" idx="13"/>
          </p:nvPr>
        </p:nvSpPr>
        <p:spPr>
          <a:xfrm>
            <a:off x="772850" y="2635375"/>
            <a:ext cx="479700" cy="1230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141" name="Google Shape;141;p8"/>
          <p:cNvSpPr txBox="1">
            <a:spLocks noGrp="1"/>
          </p:cNvSpPr>
          <p:nvPr>
            <p:ph type="title" idx="14"/>
          </p:nvPr>
        </p:nvSpPr>
        <p:spPr>
          <a:xfrm>
            <a:off x="772850" y="3212025"/>
            <a:ext cx="479700" cy="1230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142" name="Google Shape;142;p8"/>
          <p:cNvSpPr txBox="1">
            <a:spLocks noGrp="1"/>
          </p:cNvSpPr>
          <p:nvPr>
            <p:ph type="title" idx="15"/>
          </p:nvPr>
        </p:nvSpPr>
        <p:spPr>
          <a:xfrm>
            <a:off x="772850" y="3788675"/>
            <a:ext cx="479700" cy="1230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143" name="Google Shape;143;p8"/>
          <p:cNvSpPr txBox="1">
            <a:spLocks noGrp="1"/>
          </p:cNvSpPr>
          <p:nvPr>
            <p:ph type="title" idx="16"/>
          </p:nvPr>
        </p:nvSpPr>
        <p:spPr>
          <a:xfrm>
            <a:off x="772850" y="4365325"/>
            <a:ext cx="479700" cy="1230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800"/>
              <a:buFont typeface="Inter"/>
              <a:buChar char="●"/>
              <a:defRPr sz="800">
                <a:latin typeface="Inter"/>
                <a:ea typeface="Inter"/>
                <a:cs typeface="Inter"/>
                <a:sym typeface="Inter"/>
              </a:defRPr>
            </a:lvl1pPr>
            <a:lvl2pPr lvl="1">
              <a:spcBef>
                <a:spcPts val="0"/>
              </a:spcBef>
              <a:spcAft>
                <a:spcPts val="0"/>
              </a:spcAft>
              <a:buClr>
                <a:schemeClr val="lt1"/>
              </a:buClr>
              <a:buSzPts val="800"/>
              <a:buFont typeface="Inter"/>
              <a:buChar char="○"/>
              <a:defRPr sz="800">
                <a:latin typeface="Inter"/>
                <a:ea typeface="Inter"/>
                <a:cs typeface="Inter"/>
                <a:sym typeface="Inter"/>
              </a:defRPr>
            </a:lvl2pPr>
            <a:lvl3pPr lvl="2">
              <a:spcBef>
                <a:spcPts val="0"/>
              </a:spcBef>
              <a:spcAft>
                <a:spcPts val="0"/>
              </a:spcAft>
              <a:buClr>
                <a:schemeClr val="lt1"/>
              </a:buClr>
              <a:buSzPts val="800"/>
              <a:buFont typeface="Inter"/>
              <a:buChar char="■"/>
              <a:defRPr sz="800">
                <a:latin typeface="Inter"/>
                <a:ea typeface="Inter"/>
                <a:cs typeface="Inter"/>
                <a:sym typeface="Inter"/>
              </a:defRPr>
            </a:lvl3pPr>
            <a:lvl4pPr lvl="3">
              <a:spcBef>
                <a:spcPts val="0"/>
              </a:spcBef>
              <a:spcAft>
                <a:spcPts val="0"/>
              </a:spcAft>
              <a:buClr>
                <a:schemeClr val="lt1"/>
              </a:buClr>
              <a:buSzPts val="800"/>
              <a:buFont typeface="Inter"/>
              <a:buChar char="●"/>
              <a:defRPr sz="800">
                <a:latin typeface="Inter"/>
                <a:ea typeface="Inter"/>
                <a:cs typeface="Inter"/>
                <a:sym typeface="Inter"/>
              </a:defRPr>
            </a:lvl4pPr>
            <a:lvl5pPr lvl="4">
              <a:spcBef>
                <a:spcPts val="0"/>
              </a:spcBef>
              <a:spcAft>
                <a:spcPts val="0"/>
              </a:spcAft>
              <a:buClr>
                <a:schemeClr val="lt1"/>
              </a:buClr>
              <a:buSzPts val="800"/>
              <a:buFont typeface="Inter"/>
              <a:buChar char="○"/>
              <a:defRPr sz="800">
                <a:latin typeface="Inter"/>
                <a:ea typeface="Inter"/>
                <a:cs typeface="Inter"/>
                <a:sym typeface="Inter"/>
              </a:defRPr>
            </a:lvl5pPr>
            <a:lvl6pPr lvl="5">
              <a:spcBef>
                <a:spcPts val="0"/>
              </a:spcBef>
              <a:spcAft>
                <a:spcPts val="0"/>
              </a:spcAft>
              <a:buClr>
                <a:schemeClr val="lt1"/>
              </a:buClr>
              <a:buSzPts val="800"/>
              <a:buFont typeface="Inter"/>
              <a:buChar char="■"/>
              <a:defRPr sz="800">
                <a:latin typeface="Inter"/>
                <a:ea typeface="Inter"/>
                <a:cs typeface="Inter"/>
                <a:sym typeface="Inter"/>
              </a:defRPr>
            </a:lvl6pPr>
            <a:lvl7pPr lvl="6">
              <a:spcBef>
                <a:spcPts val="0"/>
              </a:spcBef>
              <a:spcAft>
                <a:spcPts val="0"/>
              </a:spcAft>
              <a:buClr>
                <a:schemeClr val="lt1"/>
              </a:buClr>
              <a:buSzPts val="800"/>
              <a:buFont typeface="Inter"/>
              <a:buChar char="●"/>
              <a:defRPr sz="800">
                <a:latin typeface="Inter"/>
                <a:ea typeface="Inter"/>
                <a:cs typeface="Inter"/>
                <a:sym typeface="Inter"/>
              </a:defRPr>
            </a:lvl7pPr>
            <a:lvl8pPr lvl="7">
              <a:spcBef>
                <a:spcPts val="0"/>
              </a:spcBef>
              <a:spcAft>
                <a:spcPts val="0"/>
              </a:spcAft>
              <a:buClr>
                <a:schemeClr val="lt1"/>
              </a:buClr>
              <a:buSzPts val="800"/>
              <a:buFont typeface="Inter"/>
              <a:buChar char="○"/>
              <a:defRPr sz="800">
                <a:latin typeface="Inter"/>
                <a:ea typeface="Inter"/>
                <a:cs typeface="Inter"/>
                <a:sym typeface="Inter"/>
              </a:defRPr>
            </a:lvl8pPr>
            <a:lvl9pPr lvl="8">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144" name="Google Shape;144;p8"/>
          <p:cNvSpPr txBox="1">
            <a:spLocks noGrp="1"/>
          </p:cNvSpPr>
          <p:nvPr>
            <p:ph type="subTitle" idx="17"/>
          </p:nvPr>
        </p:nvSpPr>
        <p:spPr>
          <a:xfrm>
            <a:off x="1252425"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cxnSp>
        <p:nvCxnSpPr>
          <p:cNvPr id="145" name="Google Shape;145;p8"/>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146" name="Google Shape;146;p8"/>
          <p:cNvSpPr txBox="1">
            <a:spLocks noGrp="1"/>
          </p:cNvSpPr>
          <p:nvPr>
            <p:ph type="subTitle" idx="18"/>
          </p:nvPr>
        </p:nvSpPr>
        <p:spPr>
          <a:xfrm>
            <a:off x="1927325"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sp>
        <p:nvSpPr>
          <p:cNvPr id="147" name="Google Shape;147;p8"/>
          <p:cNvSpPr txBox="1">
            <a:spLocks noGrp="1"/>
          </p:cNvSpPr>
          <p:nvPr>
            <p:ph type="subTitle" idx="19"/>
          </p:nvPr>
        </p:nvSpPr>
        <p:spPr>
          <a:xfrm>
            <a:off x="2602225"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sp>
        <p:nvSpPr>
          <p:cNvPr id="148" name="Google Shape;148;p8"/>
          <p:cNvSpPr txBox="1">
            <a:spLocks noGrp="1"/>
          </p:cNvSpPr>
          <p:nvPr>
            <p:ph type="subTitle" idx="20"/>
          </p:nvPr>
        </p:nvSpPr>
        <p:spPr>
          <a:xfrm>
            <a:off x="3297063"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sp>
        <p:nvSpPr>
          <p:cNvPr id="149" name="Google Shape;149;p8"/>
          <p:cNvSpPr txBox="1">
            <a:spLocks noGrp="1"/>
          </p:cNvSpPr>
          <p:nvPr>
            <p:ph type="subTitle" idx="21"/>
          </p:nvPr>
        </p:nvSpPr>
        <p:spPr>
          <a:xfrm>
            <a:off x="4001838"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sp>
        <p:nvSpPr>
          <p:cNvPr id="150" name="Google Shape;150;p8"/>
          <p:cNvSpPr txBox="1">
            <a:spLocks noGrp="1"/>
          </p:cNvSpPr>
          <p:nvPr>
            <p:ph type="subTitle" idx="22"/>
          </p:nvPr>
        </p:nvSpPr>
        <p:spPr>
          <a:xfrm>
            <a:off x="4711450"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sp>
        <p:nvSpPr>
          <p:cNvPr id="151" name="Google Shape;151;p8"/>
          <p:cNvSpPr txBox="1">
            <a:spLocks noGrp="1"/>
          </p:cNvSpPr>
          <p:nvPr>
            <p:ph type="subTitle" idx="23"/>
          </p:nvPr>
        </p:nvSpPr>
        <p:spPr>
          <a:xfrm>
            <a:off x="5421113"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sp>
        <p:nvSpPr>
          <p:cNvPr id="152" name="Google Shape;152;p8"/>
          <p:cNvSpPr txBox="1">
            <a:spLocks noGrp="1"/>
          </p:cNvSpPr>
          <p:nvPr>
            <p:ph type="subTitle" idx="24"/>
          </p:nvPr>
        </p:nvSpPr>
        <p:spPr>
          <a:xfrm>
            <a:off x="6130788" y="4721850"/>
            <a:ext cx="388200" cy="123000"/>
          </a:xfrm>
          <a:prstGeom prst="rect">
            <a:avLst/>
          </a:prstGeom>
        </p:spPr>
        <p:txBody>
          <a:bodyPr spcFirstLastPara="1" wrap="square" lIns="0" tIns="0" rIns="0" bIns="0" anchor="ctr" anchorCtr="0">
            <a:noAutofit/>
          </a:bodyPr>
          <a:lstStyle>
            <a:lvl1pPr lvl="0" algn="ctr">
              <a:spcBef>
                <a:spcPts val="0"/>
              </a:spcBef>
              <a:spcAft>
                <a:spcPts val="0"/>
              </a:spcAft>
              <a:buClr>
                <a:schemeClr val="lt1"/>
              </a:buClr>
              <a:buSzPts val="800"/>
              <a:buFont typeface="Inter"/>
              <a:buNone/>
              <a:defRPr sz="800"/>
            </a:lvl1pPr>
            <a:lvl2pPr lvl="1" algn="ctr">
              <a:spcBef>
                <a:spcPts val="0"/>
              </a:spcBef>
              <a:spcAft>
                <a:spcPts val="0"/>
              </a:spcAft>
              <a:buClr>
                <a:schemeClr val="lt1"/>
              </a:buClr>
              <a:buSzPts val="800"/>
              <a:buFont typeface="Inter"/>
              <a:buNone/>
              <a:defRPr sz="800"/>
            </a:lvl2pPr>
            <a:lvl3pPr lvl="2" algn="ctr">
              <a:spcBef>
                <a:spcPts val="0"/>
              </a:spcBef>
              <a:spcAft>
                <a:spcPts val="0"/>
              </a:spcAft>
              <a:buClr>
                <a:schemeClr val="lt1"/>
              </a:buClr>
              <a:buSzPts val="800"/>
              <a:buFont typeface="Inter"/>
              <a:buNone/>
              <a:defRPr sz="800"/>
            </a:lvl3pPr>
            <a:lvl4pPr lvl="3" algn="ctr">
              <a:spcBef>
                <a:spcPts val="0"/>
              </a:spcBef>
              <a:spcAft>
                <a:spcPts val="0"/>
              </a:spcAft>
              <a:buClr>
                <a:schemeClr val="lt1"/>
              </a:buClr>
              <a:buSzPts val="800"/>
              <a:buFont typeface="Inter"/>
              <a:buNone/>
              <a:defRPr sz="800"/>
            </a:lvl4pPr>
            <a:lvl5pPr lvl="4" algn="ctr">
              <a:spcBef>
                <a:spcPts val="0"/>
              </a:spcBef>
              <a:spcAft>
                <a:spcPts val="0"/>
              </a:spcAft>
              <a:buClr>
                <a:schemeClr val="lt1"/>
              </a:buClr>
              <a:buSzPts val="800"/>
              <a:buFont typeface="Inter"/>
              <a:buNone/>
              <a:defRPr sz="800"/>
            </a:lvl5pPr>
            <a:lvl6pPr lvl="5" algn="ctr">
              <a:spcBef>
                <a:spcPts val="0"/>
              </a:spcBef>
              <a:spcAft>
                <a:spcPts val="0"/>
              </a:spcAft>
              <a:buClr>
                <a:schemeClr val="lt1"/>
              </a:buClr>
              <a:buSzPts val="800"/>
              <a:buFont typeface="Inter"/>
              <a:buNone/>
              <a:defRPr sz="800"/>
            </a:lvl6pPr>
            <a:lvl7pPr lvl="6" algn="ctr">
              <a:spcBef>
                <a:spcPts val="0"/>
              </a:spcBef>
              <a:spcAft>
                <a:spcPts val="0"/>
              </a:spcAft>
              <a:buClr>
                <a:schemeClr val="lt1"/>
              </a:buClr>
              <a:buSzPts val="800"/>
              <a:buFont typeface="Inter"/>
              <a:buNone/>
              <a:defRPr sz="800"/>
            </a:lvl7pPr>
            <a:lvl8pPr lvl="7" algn="ctr">
              <a:spcBef>
                <a:spcPts val="0"/>
              </a:spcBef>
              <a:spcAft>
                <a:spcPts val="0"/>
              </a:spcAft>
              <a:buClr>
                <a:schemeClr val="lt1"/>
              </a:buClr>
              <a:buSzPts val="800"/>
              <a:buFont typeface="Inter"/>
              <a:buNone/>
              <a:defRPr sz="800"/>
            </a:lvl8pPr>
            <a:lvl9pPr lvl="8" algn="ct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Financial Highlights">
  <p:cSld name="BLANK_1_1_1_1_1_1_1_3_1">
    <p:bg>
      <p:bgPr>
        <a:solidFill>
          <a:schemeClr val="lt2"/>
        </a:solidFill>
        <a:effectLst/>
      </p:bgPr>
    </p:bg>
    <p:spTree>
      <p:nvGrpSpPr>
        <p:cNvPr id="1" name="Shape 153"/>
        <p:cNvGrpSpPr/>
        <p:nvPr/>
      </p:nvGrpSpPr>
      <p:grpSpPr>
        <a:xfrm>
          <a:off x="0" y="0"/>
          <a:ext cx="0" cy="0"/>
          <a:chOff x="0" y="0"/>
          <a:chExt cx="0" cy="0"/>
        </a:xfrm>
      </p:grpSpPr>
      <p:sp>
        <p:nvSpPr>
          <p:cNvPr id="154" name="Google Shape;154;p9"/>
          <p:cNvSpPr txBox="1">
            <a:spLocks noGrp="1"/>
          </p:cNvSpPr>
          <p:nvPr>
            <p:ph type="body" idx="1"/>
          </p:nvPr>
        </p:nvSpPr>
        <p:spPr>
          <a:xfrm>
            <a:off x="5810300" y="1307625"/>
            <a:ext cx="2812500" cy="2065800"/>
          </a:xfrm>
          <a:prstGeom prst="rect">
            <a:avLst/>
          </a:prstGeom>
        </p:spPr>
        <p:txBody>
          <a:bodyPr spcFirstLastPara="1" wrap="square" lIns="182875" tIns="274300" rIns="182875" bIns="182875" anchor="t" anchorCtr="0">
            <a:noAutofit/>
          </a:bodyPr>
          <a:lstStyle>
            <a:lvl1pPr marL="457200" lvl="0" indent="-304800">
              <a:spcBef>
                <a:spcPts val="0"/>
              </a:spcBef>
              <a:spcAft>
                <a:spcPts val="0"/>
              </a:spcAft>
              <a:buSzPts val="1200"/>
              <a:buFont typeface="Inter Light"/>
              <a:buChar char="●"/>
              <a:defRPr>
                <a:latin typeface="Inter Light"/>
                <a:ea typeface="Inter Light"/>
                <a:cs typeface="Inter Light"/>
                <a:sym typeface="Inter Light"/>
              </a:defRPr>
            </a:lvl1pPr>
            <a:lvl2pPr marL="914400" lvl="1" indent="-304800">
              <a:spcBef>
                <a:spcPts val="800"/>
              </a:spcBef>
              <a:spcAft>
                <a:spcPts val="0"/>
              </a:spcAft>
              <a:buSzPts val="1200"/>
              <a:buFont typeface="Inter Light"/>
              <a:buChar char="○"/>
              <a:defRPr>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304800">
              <a:spcBef>
                <a:spcPts val="800"/>
              </a:spcBef>
              <a:spcAft>
                <a:spcPts val="0"/>
              </a:spcAft>
              <a:buSzPts val="1200"/>
              <a:buFont typeface="Inter Light"/>
              <a:buChar char="●"/>
              <a:defRPr>
                <a:latin typeface="Inter Light"/>
                <a:ea typeface="Inter Light"/>
                <a:cs typeface="Inter Light"/>
                <a:sym typeface="Inter Light"/>
              </a:defRPr>
            </a:lvl4pPr>
            <a:lvl5pPr marL="2286000" lvl="4" indent="-304800">
              <a:spcBef>
                <a:spcPts val="800"/>
              </a:spcBef>
              <a:spcAft>
                <a:spcPts val="0"/>
              </a:spcAft>
              <a:buSzPts val="1200"/>
              <a:buFont typeface="Inter Light"/>
              <a:buChar char="○"/>
              <a:defRPr>
                <a:latin typeface="Inter Light"/>
                <a:ea typeface="Inter Light"/>
                <a:cs typeface="Inter Light"/>
                <a:sym typeface="Inter Light"/>
              </a:defRPr>
            </a:lvl5pPr>
            <a:lvl6pPr marL="2743200" lvl="5" indent="-304800">
              <a:spcBef>
                <a:spcPts val="800"/>
              </a:spcBef>
              <a:spcAft>
                <a:spcPts val="0"/>
              </a:spcAft>
              <a:buSzPts val="1200"/>
              <a:buFont typeface="Inter Light"/>
              <a:buChar char="■"/>
              <a:defRPr>
                <a:latin typeface="Inter Light"/>
                <a:ea typeface="Inter Light"/>
                <a:cs typeface="Inter Light"/>
                <a:sym typeface="Inter Light"/>
              </a:defRPr>
            </a:lvl6pPr>
            <a:lvl7pPr marL="3200400" lvl="6" indent="-304800">
              <a:spcBef>
                <a:spcPts val="800"/>
              </a:spcBef>
              <a:spcAft>
                <a:spcPts val="0"/>
              </a:spcAft>
              <a:buSzPts val="1200"/>
              <a:buFont typeface="Inter Light"/>
              <a:buChar char="●"/>
              <a:defRPr>
                <a:latin typeface="Inter Light"/>
                <a:ea typeface="Inter Light"/>
                <a:cs typeface="Inter Light"/>
                <a:sym typeface="Inter Light"/>
              </a:defRPr>
            </a:lvl7pPr>
            <a:lvl8pPr marL="3657600" lvl="7" indent="-304800">
              <a:spcBef>
                <a:spcPts val="800"/>
              </a:spcBef>
              <a:spcAft>
                <a:spcPts val="0"/>
              </a:spcAft>
              <a:buSzPts val="1200"/>
              <a:buFont typeface="Inter Light"/>
              <a:buChar char="○"/>
              <a:defRPr>
                <a:latin typeface="Inter Light"/>
                <a:ea typeface="Inter Light"/>
                <a:cs typeface="Inter Light"/>
                <a:sym typeface="Inter Light"/>
              </a:defRPr>
            </a:lvl8pPr>
            <a:lvl9pPr marL="4114800" lvl="8" indent="-304800">
              <a:spcBef>
                <a:spcPts val="800"/>
              </a:spcBef>
              <a:spcAft>
                <a:spcPts val="800"/>
              </a:spcAft>
              <a:buSzPts val="1200"/>
              <a:buFont typeface="Inter Light"/>
              <a:buChar char="■"/>
              <a:defRPr>
                <a:latin typeface="Inter Light"/>
                <a:ea typeface="Inter Light"/>
                <a:cs typeface="Inter Light"/>
                <a:sym typeface="Inter Light"/>
              </a:defRPr>
            </a:lvl9pPr>
          </a:lstStyle>
          <a:p>
            <a:endParaRPr/>
          </a:p>
        </p:txBody>
      </p:sp>
      <p:sp>
        <p:nvSpPr>
          <p:cNvPr id="155" name="Google Shape;155;p9"/>
          <p:cNvSpPr txBox="1">
            <a:spLocks noGrp="1"/>
          </p:cNvSpPr>
          <p:nvPr>
            <p:ph type="title"/>
          </p:nvPr>
        </p:nvSpPr>
        <p:spPr>
          <a:xfrm>
            <a:off x="520900" y="1748175"/>
            <a:ext cx="2377800" cy="926100"/>
          </a:xfrm>
          <a:prstGeom prst="rect">
            <a:avLst/>
          </a:prstGeom>
        </p:spPr>
        <p:txBody>
          <a:bodyPr spcFirstLastPara="1" wrap="square" lIns="228600" tIns="91425" rIns="182875" bIns="91425" anchor="ctr" anchorCtr="0">
            <a:noAutofit/>
          </a:bodyPr>
          <a:lstStyle>
            <a:lvl1pPr lvl="0">
              <a:spcBef>
                <a:spcPts val="0"/>
              </a:spcBef>
              <a:spcAft>
                <a:spcPts val="0"/>
              </a:spcAft>
              <a:buClr>
                <a:schemeClr val="lt1"/>
              </a:buClr>
              <a:buSzPts val="5500"/>
              <a:buNone/>
              <a:defRPr sz="5500"/>
            </a:lvl1pPr>
            <a:lvl2pPr lvl="1">
              <a:spcBef>
                <a:spcPts val="0"/>
              </a:spcBef>
              <a:spcAft>
                <a:spcPts val="0"/>
              </a:spcAft>
              <a:buClr>
                <a:schemeClr val="lt1"/>
              </a:buClr>
              <a:buSzPts val="5500"/>
              <a:buNone/>
              <a:defRPr sz="5500"/>
            </a:lvl2pPr>
            <a:lvl3pPr lvl="2">
              <a:spcBef>
                <a:spcPts val="0"/>
              </a:spcBef>
              <a:spcAft>
                <a:spcPts val="0"/>
              </a:spcAft>
              <a:buClr>
                <a:schemeClr val="lt1"/>
              </a:buClr>
              <a:buSzPts val="5500"/>
              <a:buNone/>
              <a:defRPr sz="5500"/>
            </a:lvl3pPr>
            <a:lvl4pPr lvl="3">
              <a:spcBef>
                <a:spcPts val="0"/>
              </a:spcBef>
              <a:spcAft>
                <a:spcPts val="0"/>
              </a:spcAft>
              <a:buClr>
                <a:schemeClr val="lt1"/>
              </a:buClr>
              <a:buSzPts val="5500"/>
              <a:buNone/>
              <a:defRPr sz="5500"/>
            </a:lvl4pPr>
            <a:lvl5pPr lvl="4">
              <a:spcBef>
                <a:spcPts val="0"/>
              </a:spcBef>
              <a:spcAft>
                <a:spcPts val="0"/>
              </a:spcAft>
              <a:buClr>
                <a:schemeClr val="lt1"/>
              </a:buClr>
              <a:buSzPts val="5500"/>
              <a:buNone/>
              <a:defRPr sz="5500"/>
            </a:lvl5pPr>
            <a:lvl6pPr lvl="5">
              <a:spcBef>
                <a:spcPts val="0"/>
              </a:spcBef>
              <a:spcAft>
                <a:spcPts val="0"/>
              </a:spcAft>
              <a:buClr>
                <a:schemeClr val="lt1"/>
              </a:buClr>
              <a:buSzPts val="5500"/>
              <a:buNone/>
              <a:defRPr sz="5500"/>
            </a:lvl6pPr>
            <a:lvl7pPr lvl="6">
              <a:spcBef>
                <a:spcPts val="0"/>
              </a:spcBef>
              <a:spcAft>
                <a:spcPts val="0"/>
              </a:spcAft>
              <a:buClr>
                <a:schemeClr val="lt1"/>
              </a:buClr>
              <a:buSzPts val="5500"/>
              <a:buNone/>
              <a:defRPr sz="5500"/>
            </a:lvl7pPr>
            <a:lvl8pPr lvl="7">
              <a:spcBef>
                <a:spcPts val="0"/>
              </a:spcBef>
              <a:spcAft>
                <a:spcPts val="0"/>
              </a:spcAft>
              <a:buClr>
                <a:schemeClr val="lt1"/>
              </a:buClr>
              <a:buSzPts val="5500"/>
              <a:buNone/>
              <a:defRPr sz="5500"/>
            </a:lvl8pPr>
            <a:lvl9pPr lvl="8">
              <a:spcBef>
                <a:spcPts val="0"/>
              </a:spcBef>
              <a:spcAft>
                <a:spcPts val="0"/>
              </a:spcAft>
              <a:buClr>
                <a:schemeClr val="lt1"/>
              </a:buClr>
              <a:buSzPts val="5500"/>
              <a:buNone/>
              <a:defRPr sz="5500"/>
            </a:lvl9pPr>
          </a:lstStyle>
          <a:p>
            <a:endParaRPr/>
          </a:p>
        </p:txBody>
      </p:sp>
      <p:sp>
        <p:nvSpPr>
          <p:cNvPr id="156" name="Google Shape;156;p9"/>
          <p:cNvSpPr txBox="1">
            <a:spLocks noGrp="1"/>
          </p:cNvSpPr>
          <p:nvPr>
            <p:ph type="title" idx="2"/>
          </p:nvPr>
        </p:nvSpPr>
        <p:spPr>
          <a:xfrm>
            <a:off x="520900" y="2674400"/>
            <a:ext cx="2377800" cy="335100"/>
          </a:xfrm>
          <a:prstGeom prst="rect">
            <a:avLst/>
          </a:prstGeom>
        </p:spPr>
        <p:txBody>
          <a:bodyPr spcFirstLastPara="1" wrap="square" lIns="228600" tIns="91425" rIns="91425" bIns="91425" anchor="b" anchorCtr="0">
            <a:noAutofit/>
          </a:bodyPr>
          <a:lstStyle>
            <a:lvl1pPr lvl="0">
              <a:spcBef>
                <a:spcPts val="0"/>
              </a:spcBef>
              <a:spcAft>
                <a:spcPts val="0"/>
              </a:spcAft>
              <a:buSzPts val="1200"/>
              <a:buFont typeface="Inter"/>
              <a:buNone/>
              <a:defRPr sz="1200">
                <a:latin typeface="Inter"/>
                <a:ea typeface="Inter"/>
                <a:cs typeface="Inter"/>
                <a:sym typeface="Inter"/>
              </a:defRPr>
            </a:lvl1pPr>
            <a:lvl2pPr lvl="1">
              <a:spcBef>
                <a:spcPts val="0"/>
              </a:spcBef>
              <a:spcAft>
                <a:spcPts val="0"/>
              </a:spcAft>
              <a:buSzPts val="1200"/>
              <a:buFont typeface="Inter"/>
              <a:buNone/>
              <a:defRPr sz="1200">
                <a:latin typeface="Inter"/>
                <a:ea typeface="Inter"/>
                <a:cs typeface="Inter"/>
                <a:sym typeface="Inter"/>
              </a:defRPr>
            </a:lvl2pPr>
            <a:lvl3pPr lvl="2">
              <a:spcBef>
                <a:spcPts val="0"/>
              </a:spcBef>
              <a:spcAft>
                <a:spcPts val="0"/>
              </a:spcAft>
              <a:buSzPts val="1200"/>
              <a:buFont typeface="Inter"/>
              <a:buNone/>
              <a:defRPr sz="1200">
                <a:latin typeface="Inter"/>
                <a:ea typeface="Inter"/>
                <a:cs typeface="Inter"/>
                <a:sym typeface="Inter"/>
              </a:defRPr>
            </a:lvl3pPr>
            <a:lvl4pPr lvl="3">
              <a:spcBef>
                <a:spcPts val="0"/>
              </a:spcBef>
              <a:spcAft>
                <a:spcPts val="0"/>
              </a:spcAft>
              <a:buSzPts val="1200"/>
              <a:buFont typeface="Inter"/>
              <a:buNone/>
              <a:defRPr sz="1200">
                <a:latin typeface="Inter"/>
                <a:ea typeface="Inter"/>
                <a:cs typeface="Inter"/>
                <a:sym typeface="Inter"/>
              </a:defRPr>
            </a:lvl4pPr>
            <a:lvl5pPr lvl="4">
              <a:spcBef>
                <a:spcPts val="0"/>
              </a:spcBef>
              <a:spcAft>
                <a:spcPts val="0"/>
              </a:spcAft>
              <a:buSzPts val="1200"/>
              <a:buFont typeface="Inter"/>
              <a:buNone/>
              <a:defRPr sz="1200">
                <a:latin typeface="Inter"/>
                <a:ea typeface="Inter"/>
                <a:cs typeface="Inter"/>
                <a:sym typeface="Inter"/>
              </a:defRPr>
            </a:lvl5pPr>
            <a:lvl6pPr lvl="5">
              <a:spcBef>
                <a:spcPts val="0"/>
              </a:spcBef>
              <a:spcAft>
                <a:spcPts val="0"/>
              </a:spcAft>
              <a:buSzPts val="1200"/>
              <a:buFont typeface="Inter"/>
              <a:buNone/>
              <a:defRPr sz="1200">
                <a:latin typeface="Inter"/>
                <a:ea typeface="Inter"/>
                <a:cs typeface="Inter"/>
                <a:sym typeface="Inter"/>
              </a:defRPr>
            </a:lvl6pPr>
            <a:lvl7pPr lvl="6">
              <a:spcBef>
                <a:spcPts val="0"/>
              </a:spcBef>
              <a:spcAft>
                <a:spcPts val="0"/>
              </a:spcAft>
              <a:buSzPts val="1200"/>
              <a:buFont typeface="Inter"/>
              <a:buNone/>
              <a:defRPr sz="1200">
                <a:latin typeface="Inter"/>
                <a:ea typeface="Inter"/>
                <a:cs typeface="Inter"/>
                <a:sym typeface="Inter"/>
              </a:defRPr>
            </a:lvl7pPr>
            <a:lvl8pPr lvl="7">
              <a:spcBef>
                <a:spcPts val="0"/>
              </a:spcBef>
              <a:spcAft>
                <a:spcPts val="0"/>
              </a:spcAft>
              <a:buSzPts val="1200"/>
              <a:buFont typeface="Inter"/>
              <a:buNone/>
              <a:defRPr sz="1200">
                <a:latin typeface="Inter"/>
                <a:ea typeface="Inter"/>
                <a:cs typeface="Inter"/>
                <a:sym typeface="Inter"/>
              </a:defRPr>
            </a:lvl8pPr>
            <a:lvl9pPr lvl="8">
              <a:spcBef>
                <a:spcPts val="0"/>
              </a:spcBef>
              <a:spcAft>
                <a:spcPts val="0"/>
              </a:spcAft>
              <a:buSzPts val="1200"/>
              <a:buFont typeface="Inter"/>
              <a:buNone/>
              <a:defRPr sz="1200">
                <a:latin typeface="Inter"/>
                <a:ea typeface="Inter"/>
                <a:cs typeface="Inter"/>
                <a:sym typeface="Inter"/>
              </a:defRPr>
            </a:lvl9pPr>
          </a:lstStyle>
          <a:p>
            <a:endParaRPr/>
          </a:p>
        </p:txBody>
      </p:sp>
      <p:sp>
        <p:nvSpPr>
          <p:cNvPr id="157" name="Google Shape;157;p9"/>
          <p:cNvSpPr txBox="1">
            <a:spLocks noGrp="1"/>
          </p:cNvSpPr>
          <p:nvPr>
            <p:ph type="subTitle" idx="3"/>
          </p:nvPr>
        </p:nvSpPr>
        <p:spPr>
          <a:xfrm>
            <a:off x="520900" y="3009500"/>
            <a:ext cx="2377800" cy="279000"/>
          </a:xfrm>
          <a:prstGeom prst="rect">
            <a:avLst/>
          </a:prstGeom>
        </p:spPr>
        <p:txBody>
          <a:bodyPr spcFirstLastPara="1" wrap="square" lIns="228600" tIns="0" rIns="91425" bIns="0" anchor="t" anchorCtr="0">
            <a:normAutofit/>
          </a:bodyPr>
          <a:lstStyle>
            <a:lvl1pPr lvl="0">
              <a:spcBef>
                <a:spcPts val="0"/>
              </a:spcBef>
              <a:spcAft>
                <a:spcPts val="0"/>
              </a:spcAft>
              <a:buSzPts val="800"/>
              <a:buFont typeface="Inter Light"/>
              <a:buNone/>
              <a:defRPr sz="800">
                <a:latin typeface="Inter Light"/>
                <a:ea typeface="Inter Light"/>
                <a:cs typeface="Inter Light"/>
                <a:sym typeface="Inter Light"/>
              </a:defRPr>
            </a:lvl1pPr>
            <a:lvl2pPr lvl="1">
              <a:spcBef>
                <a:spcPts val="800"/>
              </a:spcBef>
              <a:spcAft>
                <a:spcPts val="0"/>
              </a:spcAft>
              <a:buSzPts val="800"/>
              <a:buFont typeface="Inter Light"/>
              <a:buNone/>
              <a:defRPr sz="800">
                <a:latin typeface="Inter Light"/>
                <a:ea typeface="Inter Light"/>
                <a:cs typeface="Inter Light"/>
                <a:sym typeface="Inter Light"/>
              </a:defRPr>
            </a:lvl2pPr>
            <a:lvl3pPr lvl="2">
              <a:spcBef>
                <a:spcPts val="800"/>
              </a:spcBef>
              <a:spcAft>
                <a:spcPts val="0"/>
              </a:spcAft>
              <a:buSzPts val="800"/>
              <a:buFont typeface="Inter Light"/>
              <a:buNone/>
              <a:defRPr sz="800">
                <a:latin typeface="Inter Light"/>
                <a:ea typeface="Inter Light"/>
                <a:cs typeface="Inter Light"/>
                <a:sym typeface="Inter Light"/>
              </a:defRPr>
            </a:lvl3pPr>
            <a:lvl4pPr lvl="3">
              <a:spcBef>
                <a:spcPts val="800"/>
              </a:spcBef>
              <a:spcAft>
                <a:spcPts val="0"/>
              </a:spcAft>
              <a:buSzPts val="800"/>
              <a:buFont typeface="Inter Light"/>
              <a:buNone/>
              <a:defRPr sz="800">
                <a:latin typeface="Inter Light"/>
                <a:ea typeface="Inter Light"/>
                <a:cs typeface="Inter Light"/>
                <a:sym typeface="Inter Light"/>
              </a:defRPr>
            </a:lvl4pPr>
            <a:lvl5pPr lvl="4">
              <a:spcBef>
                <a:spcPts val="800"/>
              </a:spcBef>
              <a:spcAft>
                <a:spcPts val="0"/>
              </a:spcAft>
              <a:buSzPts val="800"/>
              <a:buFont typeface="Inter Light"/>
              <a:buNone/>
              <a:defRPr sz="800">
                <a:latin typeface="Inter Light"/>
                <a:ea typeface="Inter Light"/>
                <a:cs typeface="Inter Light"/>
                <a:sym typeface="Inter Light"/>
              </a:defRPr>
            </a:lvl5pPr>
            <a:lvl6pPr lvl="5">
              <a:spcBef>
                <a:spcPts val="800"/>
              </a:spcBef>
              <a:spcAft>
                <a:spcPts val="0"/>
              </a:spcAft>
              <a:buSzPts val="800"/>
              <a:buFont typeface="Inter Light"/>
              <a:buNone/>
              <a:defRPr sz="800">
                <a:latin typeface="Inter Light"/>
                <a:ea typeface="Inter Light"/>
                <a:cs typeface="Inter Light"/>
                <a:sym typeface="Inter Light"/>
              </a:defRPr>
            </a:lvl6pPr>
            <a:lvl7pPr lvl="6">
              <a:spcBef>
                <a:spcPts val="800"/>
              </a:spcBef>
              <a:spcAft>
                <a:spcPts val="0"/>
              </a:spcAft>
              <a:buSzPts val="800"/>
              <a:buFont typeface="Inter Light"/>
              <a:buNone/>
              <a:defRPr sz="800">
                <a:latin typeface="Inter Light"/>
                <a:ea typeface="Inter Light"/>
                <a:cs typeface="Inter Light"/>
                <a:sym typeface="Inter Light"/>
              </a:defRPr>
            </a:lvl7pPr>
            <a:lvl8pPr lvl="7">
              <a:spcBef>
                <a:spcPts val="800"/>
              </a:spcBef>
              <a:spcAft>
                <a:spcPts val="0"/>
              </a:spcAft>
              <a:buSzPts val="800"/>
              <a:buFont typeface="Inter Light"/>
              <a:buNone/>
              <a:defRPr sz="800">
                <a:latin typeface="Inter Light"/>
                <a:ea typeface="Inter Light"/>
                <a:cs typeface="Inter Light"/>
                <a:sym typeface="Inter Light"/>
              </a:defRPr>
            </a:lvl8pPr>
            <a:lvl9pPr lvl="8">
              <a:spcBef>
                <a:spcPts val="800"/>
              </a:spcBef>
              <a:spcAft>
                <a:spcPts val="800"/>
              </a:spcAft>
              <a:buSzPts val="800"/>
              <a:buFont typeface="Inter Light"/>
              <a:buNone/>
              <a:defRPr sz="800">
                <a:latin typeface="Inter Light"/>
                <a:ea typeface="Inter Light"/>
                <a:cs typeface="Inter Light"/>
                <a:sym typeface="Inter Light"/>
              </a:defRPr>
            </a:lvl9pPr>
          </a:lstStyle>
          <a:p>
            <a:endParaRPr/>
          </a:p>
        </p:txBody>
      </p:sp>
      <p:sp>
        <p:nvSpPr>
          <p:cNvPr id="158" name="Google Shape;158;p9"/>
          <p:cNvSpPr txBox="1">
            <a:spLocks noGrp="1"/>
          </p:cNvSpPr>
          <p:nvPr>
            <p:ph type="title" idx="4"/>
          </p:nvPr>
        </p:nvSpPr>
        <p:spPr>
          <a:xfrm>
            <a:off x="520900" y="1388975"/>
            <a:ext cx="2377800" cy="359400"/>
          </a:xfrm>
          <a:prstGeom prst="rect">
            <a:avLst/>
          </a:prstGeom>
        </p:spPr>
        <p:txBody>
          <a:bodyPr spcFirstLastPara="1" wrap="square" lIns="228600" tIns="91425" rIns="91425" bIns="91425" anchor="b" anchorCtr="0">
            <a:noAutofit/>
          </a:bodyPr>
          <a:lstStyle>
            <a:lvl1pPr lvl="0">
              <a:spcBef>
                <a:spcPts val="0"/>
              </a:spcBef>
              <a:spcAft>
                <a:spcPts val="0"/>
              </a:spcAft>
              <a:buSzPts val="1000"/>
              <a:buFont typeface="Inter Light"/>
              <a:buNone/>
              <a:defRPr sz="10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a:endParaRPr/>
          </a:p>
        </p:txBody>
      </p:sp>
      <p:sp>
        <p:nvSpPr>
          <p:cNvPr id="159" name="Google Shape;159;p9"/>
          <p:cNvSpPr txBox="1">
            <a:spLocks noGrp="1"/>
          </p:cNvSpPr>
          <p:nvPr>
            <p:ph type="title" idx="5"/>
          </p:nvPr>
        </p:nvSpPr>
        <p:spPr>
          <a:xfrm>
            <a:off x="3167188" y="1748175"/>
            <a:ext cx="2377800" cy="926100"/>
          </a:xfrm>
          <a:prstGeom prst="rect">
            <a:avLst/>
          </a:prstGeom>
        </p:spPr>
        <p:txBody>
          <a:bodyPr spcFirstLastPara="1" wrap="square" lIns="228600" tIns="91425" rIns="182875" bIns="91425" anchor="ctr" anchorCtr="0">
            <a:noAutofit/>
          </a:bodyPr>
          <a:lstStyle>
            <a:lvl1pPr lvl="0">
              <a:spcBef>
                <a:spcPts val="0"/>
              </a:spcBef>
              <a:spcAft>
                <a:spcPts val="0"/>
              </a:spcAft>
              <a:buClr>
                <a:schemeClr val="lt1"/>
              </a:buClr>
              <a:buSzPts val="5500"/>
              <a:buNone/>
              <a:defRPr sz="5500"/>
            </a:lvl1pPr>
            <a:lvl2pPr lvl="1">
              <a:spcBef>
                <a:spcPts val="0"/>
              </a:spcBef>
              <a:spcAft>
                <a:spcPts val="0"/>
              </a:spcAft>
              <a:buClr>
                <a:schemeClr val="lt1"/>
              </a:buClr>
              <a:buSzPts val="5500"/>
              <a:buNone/>
              <a:defRPr sz="5500"/>
            </a:lvl2pPr>
            <a:lvl3pPr lvl="2">
              <a:spcBef>
                <a:spcPts val="0"/>
              </a:spcBef>
              <a:spcAft>
                <a:spcPts val="0"/>
              </a:spcAft>
              <a:buClr>
                <a:schemeClr val="lt1"/>
              </a:buClr>
              <a:buSzPts val="5500"/>
              <a:buNone/>
              <a:defRPr sz="5500"/>
            </a:lvl3pPr>
            <a:lvl4pPr lvl="3">
              <a:spcBef>
                <a:spcPts val="0"/>
              </a:spcBef>
              <a:spcAft>
                <a:spcPts val="0"/>
              </a:spcAft>
              <a:buClr>
                <a:schemeClr val="lt1"/>
              </a:buClr>
              <a:buSzPts val="5500"/>
              <a:buNone/>
              <a:defRPr sz="5500"/>
            </a:lvl4pPr>
            <a:lvl5pPr lvl="4">
              <a:spcBef>
                <a:spcPts val="0"/>
              </a:spcBef>
              <a:spcAft>
                <a:spcPts val="0"/>
              </a:spcAft>
              <a:buClr>
                <a:schemeClr val="lt1"/>
              </a:buClr>
              <a:buSzPts val="5500"/>
              <a:buNone/>
              <a:defRPr sz="5500"/>
            </a:lvl5pPr>
            <a:lvl6pPr lvl="5">
              <a:spcBef>
                <a:spcPts val="0"/>
              </a:spcBef>
              <a:spcAft>
                <a:spcPts val="0"/>
              </a:spcAft>
              <a:buClr>
                <a:schemeClr val="lt1"/>
              </a:buClr>
              <a:buSzPts val="5500"/>
              <a:buNone/>
              <a:defRPr sz="5500"/>
            </a:lvl6pPr>
            <a:lvl7pPr lvl="6">
              <a:spcBef>
                <a:spcPts val="0"/>
              </a:spcBef>
              <a:spcAft>
                <a:spcPts val="0"/>
              </a:spcAft>
              <a:buClr>
                <a:schemeClr val="lt1"/>
              </a:buClr>
              <a:buSzPts val="5500"/>
              <a:buNone/>
              <a:defRPr sz="5500"/>
            </a:lvl7pPr>
            <a:lvl8pPr lvl="7">
              <a:spcBef>
                <a:spcPts val="0"/>
              </a:spcBef>
              <a:spcAft>
                <a:spcPts val="0"/>
              </a:spcAft>
              <a:buClr>
                <a:schemeClr val="lt1"/>
              </a:buClr>
              <a:buSzPts val="5500"/>
              <a:buNone/>
              <a:defRPr sz="5500"/>
            </a:lvl8pPr>
            <a:lvl9pPr lvl="8">
              <a:spcBef>
                <a:spcPts val="0"/>
              </a:spcBef>
              <a:spcAft>
                <a:spcPts val="0"/>
              </a:spcAft>
              <a:buClr>
                <a:schemeClr val="lt1"/>
              </a:buClr>
              <a:buSzPts val="5500"/>
              <a:buNone/>
              <a:defRPr sz="5500"/>
            </a:lvl9pPr>
          </a:lstStyle>
          <a:p>
            <a:endParaRPr/>
          </a:p>
        </p:txBody>
      </p:sp>
      <p:sp>
        <p:nvSpPr>
          <p:cNvPr id="160" name="Google Shape;160;p9"/>
          <p:cNvSpPr txBox="1">
            <a:spLocks noGrp="1"/>
          </p:cNvSpPr>
          <p:nvPr>
            <p:ph type="title" idx="6"/>
          </p:nvPr>
        </p:nvSpPr>
        <p:spPr>
          <a:xfrm>
            <a:off x="3167188" y="2674400"/>
            <a:ext cx="2377800" cy="335100"/>
          </a:xfrm>
          <a:prstGeom prst="rect">
            <a:avLst/>
          </a:prstGeom>
        </p:spPr>
        <p:txBody>
          <a:bodyPr spcFirstLastPara="1" wrap="square" lIns="228600" tIns="91425" rIns="91425" bIns="91425" anchor="b" anchorCtr="0">
            <a:noAutofit/>
          </a:bodyPr>
          <a:lstStyle>
            <a:lvl1pPr lvl="0">
              <a:spcBef>
                <a:spcPts val="0"/>
              </a:spcBef>
              <a:spcAft>
                <a:spcPts val="0"/>
              </a:spcAft>
              <a:buClr>
                <a:schemeClr val="lt1"/>
              </a:buClr>
              <a:buSzPts val="1200"/>
              <a:buFont typeface="Inter"/>
              <a:buNone/>
              <a:defRPr sz="1200">
                <a:latin typeface="Inter"/>
                <a:ea typeface="Inter"/>
                <a:cs typeface="Inter"/>
                <a:sym typeface="Inter"/>
              </a:defRPr>
            </a:lvl1pPr>
            <a:lvl2pPr lvl="1">
              <a:spcBef>
                <a:spcPts val="0"/>
              </a:spcBef>
              <a:spcAft>
                <a:spcPts val="0"/>
              </a:spcAft>
              <a:buClr>
                <a:schemeClr val="lt1"/>
              </a:buClr>
              <a:buSzPts val="1200"/>
              <a:buFont typeface="Inter"/>
              <a:buNone/>
              <a:defRPr sz="1200">
                <a:latin typeface="Inter"/>
                <a:ea typeface="Inter"/>
                <a:cs typeface="Inter"/>
                <a:sym typeface="Inter"/>
              </a:defRPr>
            </a:lvl2pPr>
            <a:lvl3pPr lvl="2">
              <a:spcBef>
                <a:spcPts val="0"/>
              </a:spcBef>
              <a:spcAft>
                <a:spcPts val="0"/>
              </a:spcAft>
              <a:buClr>
                <a:schemeClr val="lt1"/>
              </a:buClr>
              <a:buSzPts val="1200"/>
              <a:buFont typeface="Inter"/>
              <a:buNone/>
              <a:defRPr sz="1200">
                <a:latin typeface="Inter"/>
                <a:ea typeface="Inter"/>
                <a:cs typeface="Inter"/>
                <a:sym typeface="Inter"/>
              </a:defRPr>
            </a:lvl3pPr>
            <a:lvl4pPr lvl="3">
              <a:spcBef>
                <a:spcPts val="0"/>
              </a:spcBef>
              <a:spcAft>
                <a:spcPts val="0"/>
              </a:spcAft>
              <a:buClr>
                <a:schemeClr val="lt1"/>
              </a:buClr>
              <a:buSzPts val="1200"/>
              <a:buFont typeface="Inter"/>
              <a:buNone/>
              <a:defRPr sz="1200">
                <a:latin typeface="Inter"/>
                <a:ea typeface="Inter"/>
                <a:cs typeface="Inter"/>
                <a:sym typeface="Inter"/>
              </a:defRPr>
            </a:lvl4pPr>
            <a:lvl5pPr lvl="4">
              <a:spcBef>
                <a:spcPts val="0"/>
              </a:spcBef>
              <a:spcAft>
                <a:spcPts val="0"/>
              </a:spcAft>
              <a:buClr>
                <a:schemeClr val="lt1"/>
              </a:buClr>
              <a:buSzPts val="1200"/>
              <a:buFont typeface="Inter"/>
              <a:buNone/>
              <a:defRPr sz="1200">
                <a:latin typeface="Inter"/>
                <a:ea typeface="Inter"/>
                <a:cs typeface="Inter"/>
                <a:sym typeface="Inter"/>
              </a:defRPr>
            </a:lvl5pPr>
            <a:lvl6pPr lvl="5">
              <a:spcBef>
                <a:spcPts val="0"/>
              </a:spcBef>
              <a:spcAft>
                <a:spcPts val="0"/>
              </a:spcAft>
              <a:buClr>
                <a:schemeClr val="lt1"/>
              </a:buClr>
              <a:buSzPts val="1200"/>
              <a:buFont typeface="Inter"/>
              <a:buNone/>
              <a:defRPr sz="1200">
                <a:latin typeface="Inter"/>
                <a:ea typeface="Inter"/>
                <a:cs typeface="Inter"/>
                <a:sym typeface="Inter"/>
              </a:defRPr>
            </a:lvl6pPr>
            <a:lvl7pPr lvl="6">
              <a:spcBef>
                <a:spcPts val="0"/>
              </a:spcBef>
              <a:spcAft>
                <a:spcPts val="0"/>
              </a:spcAft>
              <a:buClr>
                <a:schemeClr val="lt1"/>
              </a:buClr>
              <a:buSzPts val="1200"/>
              <a:buFont typeface="Inter"/>
              <a:buNone/>
              <a:defRPr sz="1200">
                <a:latin typeface="Inter"/>
                <a:ea typeface="Inter"/>
                <a:cs typeface="Inter"/>
                <a:sym typeface="Inter"/>
              </a:defRPr>
            </a:lvl7pPr>
            <a:lvl8pPr lvl="7">
              <a:spcBef>
                <a:spcPts val="0"/>
              </a:spcBef>
              <a:spcAft>
                <a:spcPts val="0"/>
              </a:spcAft>
              <a:buClr>
                <a:schemeClr val="lt1"/>
              </a:buClr>
              <a:buSzPts val="1200"/>
              <a:buFont typeface="Inter"/>
              <a:buNone/>
              <a:defRPr sz="1200">
                <a:latin typeface="Inter"/>
                <a:ea typeface="Inter"/>
                <a:cs typeface="Inter"/>
                <a:sym typeface="Inter"/>
              </a:defRPr>
            </a:lvl8pPr>
            <a:lvl9pPr lvl="8">
              <a:spcBef>
                <a:spcPts val="0"/>
              </a:spcBef>
              <a:spcAft>
                <a:spcPts val="0"/>
              </a:spcAft>
              <a:buClr>
                <a:schemeClr val="lt1"/>
              </a:buClr>
              <a:buSzPts val="1200"/>
              <a:buFont typeface="Inter"/>
              <a:buNone/>
              <a:defRPr sz="1200">
                <a:latin typeface="Inter"/>
                <a:ea typeface="Inter"/>
                <a:cs typeface="Inter"/>
                <a:sym typeface="Inter"/>
              </a:defRPr>
            </a:lvl9pPr>
          </a:lstStyle>
          <a:p>
            <a:endParaRPr/>
          </a:p>
        </p:txBody>
      </p:sp>
      <p:sp>
        <p:nvSpPr>
          <p:cNvPr id="161" name="Google Shape;161;p9"/>
          <p:cNvSpPr txBox="1">
            <a:spLocks noGrp="1"/>
          </p:cNvSpPr>
          <p:nvPr>
            <p:ph type="subTitle" idx="7"/>
          </p:nvPr>
        </p:nvSpPr>
        <p:spPr>
          <a:xfrm>
            <a:off x="3167188" y="3009500"/>
            <a:ext cx="2377800" cy="279000"/>
          </a:xfrm>
          <a:prstGeom prst="rect">
            <a:avLst/>
          </a:prstGeom>
        </p:spPr>
        <p:txBody>
          <a:bodyPr spcFirstLastPara="1" wrap="square" lIns="228600" tIns="0" rIns="91425" bIns="0" anchor="t" anchorCtr="0">
            <a:normAutofit/>
          </a:bodyPr>
          <a:lstStyle>
            <a:lvl1pPr lvl="0">
              <a:spcBef>
                <a:spcPts val="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1pPr>
            <a:lvl2pPr lvl="1">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2pPr>
            <a:lvl3pPr lvl="2">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3pPr>
            <a:lvl4pPr lvl="3">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4pPr>
            <a:lvl5pPr lvl="4">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5pPr>
            <a:lvl6pPr lvl="5">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6pPr>
            <a:lvl7pPr lvl="6">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7pPr>
            <a:lvl8pPr lvl="7">
              <a:spcBef>
                <a:spcPts val="800"/>
              </a:spcBef>
              <a:spcAft>
                <a:spcPts val="0"/>
              </a:spcAft>
              <a:buClr>
                <a:schemeClr val="lt2"/>
              </a:buClr>
              <a:buSzPts val="800"/>
              <a:buFont typeface="Inter Light"/>
              <a:buNone/>
              <a:defRPr sz="800">
                <a:solidFill>
                  <a:schemeClr val="lt2"/>
                </a:solidFill>
                <a:latin typeface="Inter Light"/>
                <a:ea typeface="Inter Light"/>
                <a:cs typeface="Inter Light"/>
                <a:sym typeface="Inter Light"/>
              </a:defRPr>
            </a:lvl8pPr>
            <a:lvl9pPr lvl="8">
              <a:spcBef>
                <a:spcPts val="800"/>
              </a:spcBef>
              <a:spcAft>
                <a:spcPts val="800"/>
              </a:spcAft>
              <a:buClr>
                <a:schemeClr val="lt2"/>
              </a:buClr>
              <a:buSzPts val="800"/>
              <a:buFont typeface="Inter Light"/>
              <a:buNone/>
              <a:defRPr sz="800">
                <a:solidFill>
                  <a:schemeClr val="lt2"/>
                </a:solidFill>
                <a:latin typeface="Inter Light"/>
                <a:ea typeface="Inter Light"/>
                <a:cs typeface="Inter Light"/>
                <a:sym typeface="Inter Light"/>
              </a:defRPr>
            </a:lvl9pPr>
          </a:lstStyle>
          <a:p>
            <a:endParaRPr/>
          </a:p>
        </p:txBody>
      </p:sp>
      <p:sp>
        <p:nvSpPr>
          <p:cNvPr id="162" name="Google Shape;162;p9"/>
          <p:cNvSpPr txBox="1">
            <a:spLocks noGrp="1"/>
          </p:cNvSpPr>
          <p:nvPr>
            <p:ph type="title" idx="8"/>
          </p:nvPr>
        </p:nvSpPr>
        <p:spPr>
          <a:xfrm>
            <a:off x="3167188" y="1388975"/>
            <a:ext cx="2377800" cy="359400"/>
          </a:xfrm>
          <a:prstGeom prst="rect">
            <a:avLst/>
          </a:prstGeom>
        </p:spPr>
        <p:txBody>
          <a:bodyPr spcFirstLastPara="1" wrap="square" lIns="228600" tIns="91425" rIns="91425" bIns="91425" anchor="b" anchorCtr="0">
            <a:noAutofit/>
          </a:bodyPr>
          <a:lstStyle>
            <a:lvl1pPr lvl="0">
              <a:spcBef>
                <a:spcPts val="0"/>
              </a:spcBef>
              <a:spcAft>
                <a:spcPts val="0"/>
              </a:spcAft>
              <a:buClr>
                <a:schemeClr val="lt1"/>
              </a:buClr>
              <a:buSzPts val="1000"/>
              <a:buFont typeface="Inter Light"/>
              <a:buNone/>
              <a:defRPr sz="1000">
                <a:latin typeface="Inter Light"/>
                <a:ea typeface="Inter Light"/>
                <a:cs typeface="Inter Light"/>
                <a:sym typeface="Inter Light"/>
              </a:defRPr>
            </a:lvl1pPr>
            <a:lvl2pPr lvl="1">
              <a:spcBef>
                <a:spcPts val="0"/>
              </a:spcBef>
              <a:spcAft>
                <a:spcPts val="0"/>
              </a:spcAft>
              <a:buClr>
                <a:schemeClr val="lt1"/>
              </a:buClr>
              <a:buSzPts val="1000"/>
              <a:buFont typeface="Inter Light"/>
              <a:buNone/>
              <a:defRPr sz="1000">
                <a:latin typeface="Inter Light"/>
                <a:ea typeface="Inter Light"/>
                <a:cs typeface="Inter Light"/>
                <a:sym typeface="Inter Light"/>
              </a:defRPr>
            </a:lvl2pPr>
            <a:lvl3pPr lvl="2">
              <a:spcBef>
                <a:spcPts val="0"/>
              </a:spcBef>
              <a:spcAft>
                <a:spcPts val="0"/>
              </a:spcAft>
              <a:buClr>
                <a:schemeClr val="lt1"/>
              </a:buClr>
              <a:buSzPts val="1000"/>
              <a:buFont typeface="Inter Light"/>
              <a:buNone/>
              <a:defRPr sz="1000">
                <a:latin typeface="Inter Light"/>
                <a:ea typeface="Inter Light"/>
                <a:cs typeface="Inter Light"/>
                <a:sym typeface="Inter Light"/>
              </a:defRPr>
            </a:lvl3pPr>
            <a:lvl4pPr lvl="3">
              <a:spcBef>
                <a:spcPts val="0"/>
              </a:spcBef>
              <a:spcAft>
                <a:spcPts val="0"/>
              </a:spcAft>
              <a:buClr>
                <a:schemeClr val="lt1"/>
              </a:buClr>
              <a:buSzPts val="1000"/>
              <a:buFont typeface="Inter Light"/>
              <a:buNone/>
              <a:defRPr sz="1000">
                <a:latin typeface="Inter Light"/>
                <a:ea typeface="Inter Light"/>
                <a:cs typeface="Inter Light"/>
                <a:sym typeface="Inter Light"/>
              </a:defRPr>
            </a:lvl4pPr>
            <a:lvl5pPr lvl="4">
              <a:spcBef>
                <a:spcPts val="0"/>
              </a:spcBef>
              <a:spcAft>
                <a:spcPts val="0"/>
              </a:spcAft>
              <a:buClr>
                <a:schemeClr val="lt1"/>
              </a:buClr>
              <a:buSzPts val="1000"/>
              <a:buFont typeface="Inter Light"/>
              <a:buNone/>
              <a:defRPr sz="1000">
                <a:latin typeface="Inter Light"/>
                <a:ea typeface="Inter Light"/>
                <a:cs typeface="Inter Light"/>
                <a:sym typeface="Inter Light"/>
              </a:defRPr>
            </a:lvl5pPr>
            <a:lvl6pPr lvl="5">
              <a:spcBef>
                <a:spcPts val="0"/>
              </a:spcBef>
              <a:spcAft>
                <a:spcPts val="0"/>
              </a:spcAft>
              <a:buClr>
                <a:schemeClr val="lt1"/>
              </a:buClr>
              <a:buSzPts val="1000"/>
              <a:buFont typeface="Inter Light"/>
              <a:buNone/>
              <a:defRPr sz="1000">
                <a:latin typeface="Inter Light"/>
                <a:ea typeface="Inter Light"/>
                <a:cs typeface="Inter Light"/>
                <a:sym typeface="Inter Light"/>
              </a:defRPr>
            </a:lvl6pPr>
            <a:lvl7pPr lvl="6">
              <a:spcBef>
                <a:spcPts val="0"/>
              </a:spcBef>
              <a:spcAft>
                <a:spcPts val="0"/>
              </a:spcAft>
              <a:buClr>
                <a:schemeClr val="lt1"/>
              </a:buClr>
              <a:buSzPts val="1000"/>
              <a:buFont typeface="Inter Light"/>
              <a:buNone/>
              <a:defRPr sz="1000">
                <a:latin typeface="Inter Light"/>
                <a:ea typeface="Inter Light"/>
                <a:cs typeface="Inter Light"/>
                <a:sym typeface="Inter Light"/>
              </a:defRPr>
            </a:lvl7pPr>
            <a:lvl8pPr lvl="7">
              <a:spcBef>
                <a:spcPts val="0"/>
              </a:spcBef>
              <a:spcAft>
                <a:spcPts val="0"/>
              </a:spcAft>
              <a:buClr>
                <a:schemeClr val="lt1"/>
              </a:buClr>
              <a:buSzPts val="1000"/>
              <a:buFont typeface="Inter Light"/>
              <a:buNone/>
              <a:defRPr sz="1000">
                <a:latin typeface="Inter Light"/>
                <a:ea typeface="Inter Light"/>
                <a:cs typeface="Inter Light"/>
                <a:sym typeface="Inter Light"/>
              </a:defRPr>
            </a:lvl8pPr>
            <a:lvl9pPr lvl="8">
              <a:spcBef>
                <a:spcPts val="0"/>
              </a:spcBef>
              <a:spcAft>
                <a:spcPts val="0"/>
              </a:spcAft>
              <a:buClr>
                <a:schemeClr val="lt1"/>
              </a:buClr>
              <a:buSzPts val="1000"/>
              <a:buFont typeface="Inter Light"/>
              <a:buNone/>
              <a:defRPr sz="1000">
                <a:latin typeface="Inter Light"/>
                <a:ea typeface="Inter Light"/>
                <a:cs typeface="Inter Light"/>
                <a:sym typeface="Inter Light"/>
              </a:defRPr>
            </a:lvl9pPr>
          </a:lstStyle>
          <a:p>
            <a:endParaRPr/>
          </a:p>
        </p:txBody>
      </p:sp>
      <p:sp>
        <p:nvSpPr>
          <p:cNvPr id="163" name="Google Shape;163;p9"/>
          <p:cNvSpPr txBox="1">
            <a:spLocks noGrp="1"/>
          </p:cNvSpPr>
          <p:nvPr>
            <p:ph type="subTitle" idx="9"/>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64" name="Google Shape;164;p9"/>
          <p:cNvSpPr txBox="1">
            <a:spLocks noGrp="1"/>
          </p:cNvSpPr>
          <p:nvPr>
            <p:ph type="title" idx="13"/>
          </p:nvPr>
        </p:nvSpPr>
        <p:spPr>
          <a:xfrm flipH="1">
            <a:off x="524150" y="658975"/>
            <a:ext cx="8098500" cy="6486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165" name="Google Shape;165;p9"/>
          <p:cNvSpPr txBox="1">
            <a:spLocks noGrp="1"/>
          </p:cNvSpPr>
          <p:nvPr>
            <p:ph type="subTitle" idx="14"/>
          </p:nvPr>
        </p:nvSpPr>
        <p:spPr>
          <a:xfrm>
            <a:off x="523850" y="334925"/>
            <a:ext cx="8099100" cy="324000"/>
          </a:xfrm>
          <a:prstGeom prst="rect">
            <a:avLst/>
          </a:prstGeom>
        </p:spPr>
        <p:txBody>
          <a:bodyPr spcFirstLastPara="1" wrap="square" lIns="274300" tIns="91425" rIns="91425" bIns="0" anchor="ctr" anchorCtr="0">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cxnSp>
        <p:nvCxnSpPr>
          <p:cNvPr id="166" name="Google Shape;166;p9"/>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7" name="Google Shape;167;p9"/>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68" name="Google Shape;168;p9"/>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69" name="Google Shape;169;p9"/>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170" name="Google Shape;170;p9"/>
          <p:cNvSpPr txBox="1">
            <a:spLocks noGrp="1"/>
          </p:cNvSpPr>
          <p:nvPr>
            <p:ph type="subTitle" idx="15"/>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71" name="Google Shape;171;p9"/>
          <p:cNvSpPr txBox="1">
            <a:spLocks noGrp="1"/>
          </p:cNvSpPr>
          <p:nvPr>
            <p:ph type="subTitle" idx="16"/>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172" name="Google Shape;172;p9"/>
          <p:cNvCxnSpPr/>
          <p:nvPr/>
        </p:nvCxnSpPr>
        <p:spPr>
          <a:xfrm>
            <a:off x="8622700" y="334925"/>
            <a:ext cx="0" cy="4814100"/>
          </a:xfrm>
          <a:prstGeom prst="straightConnector1">
            <a:avLst/>
          </a:prstGeom>
          <a:noFill/>
          <a:ln w="9525" cap="flat" cmpd="sng">
            <a:solidFill>
              <a:schemeClr val="lt1"/>
            </a:solidFill>
            <a:prstDash val="solid"/>
            <a:round/>
            <a:headEnd type="none" w="sm" len="sm"/>
            <a:tailEnd type="none" w="sm" len="sm"/>
          </a:ln>
        </p:spPr>
      </p:cxnSp>
      <p:sp>
        <p:nvSpPr>
          <p:cNvPr id="173" name="Google Shape;173;p9"/>
          <p:cNvSpPr txBox="1">
            <a:spLocks noGrp="1"/>
          </p:cNvSpPr>
          <p:nvPr>
            <p:ph type="title" idx="17"/>
          </p:nvPr>
        </p:nvSpPr>
        <p:spPr>
          <a:xfrm>
            <a:off x="520900" y="3466625"/>
            <a:ext cx="1848600" cy="279000"/>
          </a:xfrm>
          <a:prstGeom prst="rect">
            <a:avLst/>
          </a:prstGeom>
        </p:spPr>
        <p:txBody>
          <a:bodyPr spcFirstLastPara="1" wrap="square" lIns="182875" tIns="0" rIns="182875" bIns="0" anchor="ctr"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a:endParaRPr/>
          </a:p>
        </p:txBody>
      </p:sp>
      <p:sp>
        <p:nvSpPr>
          <p:cNvPr id="174" name="Google Shape;174;p9"/>
          <p:cNvSpPr txBox="1">
            <a:spLocks noGrp="1"/>
          </p:cNvSpPr>
          <p:nvPr>
            <p:ph type="subTitle" idx="18"/>
          </p:nvPr>
        </p:nvSpPr>
        <p:spPr>
          <a:xfrm>
            <a:off x="524135" y="4213926"/>
            <a:ext cx="1848600" cy="224700"/>
          </a:xfrm>
          <a:prstGeom prst="rect">
            <a:avLst/>
          </a:prstGeom>
        </p:spPr>
        <p:txBody>
          <a:bodyPr spcFirstLastPara="1" wrap="square" lIns="182875" tIns="0" rIns="91425" bIns="0" anchor="ctr" anchorCtr="0">
            <a:normAutofit/>
          </a:bodyPr>
          <a:lstStyle>
            <a:lvl1pPr lvl="0">
              <a:spcBef>
                <a:spcPts val="0"/>
              </a:spcBef>
              <a:spcAft>
                <a:spcPts val="0"/>
              </a:spcAft>
              <a:buSzPts val="800"/>
              <a:buNone/>
              <a:defRPr sz="800"/>
            </a:lvl1pPr>
            <a:lvl2pPr lvl="1">
              <a:spcBef>
                <a:spcPts val="800"/>
              </a:spcBef>
              <a:spcAft>
                <a:spcPts val="0"/>
              </a:spcAft>
              <a:buSzPts val="800"/>
              <a:buNone/>
              <a:defRPr sz="800"/>
            </a:lvl2pPr>
            <a:lvl3pPr lvl="2">
              <a:spcBef>
                <a:spcPts val="800"/>
              </a:spcBef>
              <a:spcAft>
                <a:spcPts val="0"/>
              </a:spcAft>
              <a:buSzPts val="800"/>
              <a:buNone/>
              <a:defRPr sz="800"/>
            </a:lvl3pPr>
            <a:lvl4pPr lvl="3">
              <a:spcBef>
                <a:spcPts val="800"/>
              </a:spcBef>
              <a:spcAft>
                <a:spcPts val="0"/>
              </a:spcAft>
              <a:buSzPts val="800"/>
              <a:buNone/>
              <a:defRPr sz="800"/>
            </a:lvl4pPr>
            <a:lvl5pPr lvl="4">
              <a:spcBef>
                <a:spcPts val="800"/>
              </a:spcBef>
              <a:spcAft>
                <a:spcPts val="0"/>
              </a:spcAft>
              <a:buSzPts val="800"/>
              <a:buNone/>
              <a:defRPr sz="800"/>
            </a:lvl5pPr>
            <a:lvl6pPr lvl="5">
              <a:spcBef>
                <a:spcPts val="800"/>
              </a:spcBef>
              <a:spcAft>
                <a:spcPts val="0"/>
              </a:spcAft>
              <a:buSzPts val="800"/>
              <a:buNone/>
              <a:defRPr sz="800"/>
            </a:lvl6pPr>
            <a:lvl7pPr lvl="6">
              <a:spcBef>
                <a:spcPts val="800"/>
              </a:spcBef>
              <a:spcAft>
                <a:spcPts val="0"/>
              </a:spcAft>
              <a:buSzPts val="800"/>
              <a:buNone/>
              <a:defRPr sz="800"/>
            </a:lvl7pPr>
            <a:lvl8pPr lvl="7">
              <a:spcBef>
                <a:spcPts val="800"/>
              </a:spcBef>
              <a:spcAft>
                <a:spcPts val="0"/>
              </a:spcAft>
              <a:buSzPts val="800"/>
              <a:buNone/>
              <a:defRPr sz="800"/>
            </a:lvl8pPr>
            <a:lvl9pPr lvl="8">
              <a:spcBef>
                <a:spcPts val="800"/>
              </a:spcBef>
              <a:spcAft>
                <a:spcPts val="800"/>
              </a:spcAft>
              <a:buSzPts val="800"/>
              <a:buNone/>
              <a:defRPr sz="800"/>
            </a:lvl9pPr>
          </a:lstStyle>
          <a:p>
            <a:endParaRPr/>
          </a:p>
        </p:txBody>
      </p:sp>
      <p:sp>
        <p:nvSpPr>
          <p:cNvPr id="175" name="Google Shape;175;p9"/>
          <p:cNvSpPr txBox="1">
            <a:spLocks noGrp="1"/>
          </p:cNvSpPr>
          <p:nvPr>
            <p:ph type="title" idx="19"/>
          </p:nvPr>
        </p:nvSpPr>
        <p:spPr>
          <a:xfrm>
            <a:off x="520900" y="3745642"/>
            <a:ext cx="1848600" cy="468600"/>
          </a:xfrm>
          <a:prstGeom prst="rect">
            <a:avLst/>
          </a:prstGeom>
        </p:spPr>
        <p:txBody>
          <a:bodyPr spcFirstLastPara="1" wrap="square" lIns="182875" tIns="0" rIns="182875" bIns="0" anchor="ctr" anchorCtr="0">
            <a:noAutofit/>
          </a:bodyPr>
          <a:lstStyle>
            <a:lvl1pPr lvl="0">
              <a:spcBef>
                <a:spcPts val="0"/>
              </a:spcBef>
              <a:spcAft>
                <a:spcPts val="0"/>
              </a:spcAft>
              <a:buSzPts val="3200"/>
              <a:buFont typeface="Gowun Batang"/>
              <a:buNone/>
              <a:defRPr/>
            </a:lvl1pPr>
            <a:lvl2pPr lvl="1">
              <a:spcBef>
                <a:spcPts val="0"/>
              </a:spcBef>
              <a:spcAft>
                <a:spcPts val="0"/>
              </a:spcAft>
              <a:buSzPts val="3200"/>
              <a:buFont typeface="Inter"/>
              <a:buNone/>
              <a:defRPr>
                <a:latin typeface="Inter"/>
                <a:ea typeface="Inter"/>
                <a:cs typeface="Inter"/>
                <a:sym typeface="Inter"/>
              </a:defRPr>
            </a:lvl2pPr>
            <a:lvl3pPr lvl="2">
              <a:spcBef>
                <a:spcPts val="0"/>
              </a:spcBef>
              <a:spcAft>
                <a:spcPts val="0"/>
              </a:spcAft>
              <a:buSzPts val="3200"/>
              <a:buFont typeface="Inter"/>
              <a:buNone/>
              <a:defRPr>
                <a:latin typeface="Inter"/>
                <a:ea typeface="Inter"/>
                <a:cs typeface="Inter"/>
                <a:sym typeface="Inter"/>
              </a:defRPr>
            </a:lvl3pPr>
            <a:lvl4pPr lvl="3">
              <a:spcBef>
                <a:spcPts val="0"/>
              </a:spcBef>
              <a:spcAft>
                <a:spcPts val="0"/>
              </a:spcAft>
              <a:buSzPts val="3200"/>
              <a:buFont typeface="Inter"/>
              <a:buNone/>
              <a:defRPr>
                <a:latin typeface="Inter"/>
                <a:ea typeface="Inter"/>
                <a:cs typeface="Inter"/>
                <a:sym typeface="Inter"/>
              </a:defRPr>
            </a:lvl4pPr>
            <a:lvl5pPr lvl="4">
              <a:spcBef>
                <a:spcPts val="0"/>
              </a:spcBef>
              <a:spcAft>
                <a:spcPts val="0"/>
              </a:spcAft>
              <a:buSzPts val="3200"/>
              <a:buFont typeface="Inter"/>
              <a:buNone/>
              <a:defRPr>
                <a:latin typeface="Inter"/>
                <a:ea typeface="Inter"/>
                <a:cs typeface="Inter"/>
                <a:sym typeface="Inter"/>
              </a:defRPr>
            </a:lvl5pPr>
            <a:lvl6pPr lvl="5">
              <a:spcBef>
                <a:spcPts val="0"/>
              </a:spcBef>
              <a:spcAft>
                <a:spcPts val="0"/>
              </a:spcAft>
              <a:buSzPts val="3200"/>
              <a:buFont typeface="Inter"/>
              <a:buNone/>
              <a:defRPr>
                <a:latin typeface="Inter"/>
                <a:ea typeface="Inter"/>
                <a:cs typeface="Inter"/>
                <a:sym typeface="Inter"/>
              </a:defRPr>
            </a:lvl6pPr>
            <a:lvl7pPr lvl="6">
              <a:spcBef>
                <a:spcPts val="0"/>
              </a:spcBef>
              <a:spcAft>
                <a:spcPts val="0"/>
              </a:spcAft>
              <a:buSzPts val="3200"/>
              <a:buFont typeface="Inter"/>
              <a:buNone/>
              <a:defRPr>
                <a:latin typeface="Inter"/>
                <a:ea typeface="Inter"/>
                <a:cs typeface="Inter"/>
                <a:sym typeface="Inter"/>
              </a:defRPr>
            </a:lvl7pPr>
            <a:lvl8pPr lvl="7">
              <a:spcBef>
                <a:spcPts val="0"/>
              </a:spcBef>
              <a:spcAft>
                <a:spcPts val="0"/>
              </a:spcAft>
              <a:buSzPts val="3200"/>
              <a:buFont typeface="Inter"/>
              <a:buNone/>
              <a:defRPr>
                <a:latin typeface="Inter"/>
                <a:ea typeface="Inter"/>
                <a:cs typeface="Inter"/>
                <a:sym typeface="Inter"/>
              </a:defRPr>
            </a:lvl8pPr>
            <a:lvl9pPr lvl="8">
              <a:spcBef>
                <a:spcPts val="0"/>
              </a:spcBef>
              <a:spcAft>
                <a:spcPts val="0"/>
              </a:spcAft>
              <a:buSzPts val="3200"/>
              <a:buFont typeface="Inter"/>
              <a:buNone/>
              <a:defRPr>
                <a:latin typeface="Inter"/>
                <a:ea typeface="Inter"/>
                <a:cs typeface="Inter"/>
                <a:sym typeface="Inter"/>
              </a:defRPr>
            </a:lvl9pPr>
          </a:lstStyle>
          <a:p>
            <a:endParaRPr/>
          </a:p>
        </p:txBody>
      </p:sp>
      <p:sp>
        <p:nvSpPr>
          <p:cNvPr id="176" name="Google Shape;176;p9"/>
          <p:cNvSpPr txBox="1">
            <a:spLocks noGrp="1"/>
          </p:cNvSpPr>
          <p:nvPr>
            <p:ph type="subTitle" idx="20"/>
          </p:nvPr>
        </p:nvSpPr>
        <p:spPr>
          <a:xfrm>
            <a:off x="2374473" y="4213926"/>
            <a:ext cx="1848600" cy="224700"/>
          </a:xfrm>
          <a:prstGeom prst="rect">
            <a:avLst/>
          </a:prstGeom>
        </p:spPr>
        <p:txBody>
          <a:bodyPr spcFirstLastPara="1" wrap="square" lIns="182875" tIns="0" rIns="91425" bIns="0" anchor="ctr" anchorCtr="0">
            <a:normAutofit/>
          </a:bodyPr>
          <a:lstStyle>
            <a:lvl1pPr lvl="0">
              <a:spcBef>
                <a:spcPts val="0"/>
              </a:spcBef>
              <a:spcAft>
                <a:spcPts val="0"/>
              </a:spcAft>
              <a:buSzPts val="800"/>
              <a:buNone/>
              <a:defRPr sz="800"/>
            </a:lvl1pPr>
            <a:lvl2pPr lvl="1">
              <a:spcBef>
                <a:spcPts val="800"/>
              </a:spcBef>
              <a:spcAft>
                <a:spcPts val="0"/>
              </a:spcAft>
              <a:buSzPts val="800"/>
              <a:buNone/>
              <a:defRPr sz="800"/>
            </a:lvl2pPr>
            <a:lvl3pPr lvl="2">
              <a:spcBef>
                <a:spcPts val="800"/>
              </a:spcBef>
              <a:spcAft>
                <a:spcPts val="0"/>
              </a:spcAft>
              <a:buSzPts val="800"/>
              <a:buNone/>
              <a:defRPr sz="800"/>
            </a:lvl3pPr>
            <a:lvl4pPr lvl="3">
              <a:spcBef>
                <a:spcPts val="800"/>
              </a:spcBef>
              <a:spcAft>
                <a:spcPts val="0"/>
              </a:spcAft>
              <a:buSzPts val="800"/>
              <a:buNone/>
              <a:defRPr sz="800"/>
            </a:lvl4pPr>
            <a:lvl5pPr lvl="4">
              <a:spcBef>
                <a:spcPts val="800"/>
              </a:spcBef>
              <a:spcAft>
                <a:spcPts val="0"/>
              </a:spcAft>
              <a:buSzPts val="800"/>
              <a:buNone/>
              <a:defRPr sz="800"/>
            </a:lvl5pPr>
            <a:lvl6pPr lvl="5">
              <a:spcBef>
                <a:spcPts val="800"/>
              </a:spcBef>
              <a:spcAft>
                <a:spcPts val="0"/>
              </a:spcAft>
              <a:buSzPts val="800"/>
              <a:buNone/>
              <a:defRPr sz="800"/>
            </a:lvl6pPr>
            <a:lvl7pPr lvl="6">
              <a:spcBef>
                <a:spcPts val="800"/>
              </a:spcBef>
              <a:spcAft>
                <a:spcPts val="0"/>
              </a:spcAft>
              <a:buSzPts val="800"/>
              <a:buNone/>
              <a:defRPr sz="800"/>
            </a:lvl7pPr>
            <a:lvl8pPr lvl="7">
              <a:spcBef>
                <a:spcPts val="800"/>
              </a:spcBef>
              <a:spcAft>
                <a:spcPts val="0"/>
              </a:spcAft>
              <a:buSzPts val="800"/>
              <a:buNone/>
              <a:defRPr sz="800"/>
            </a:lvl8pPr>
            <a:lvl9pPr lvl="8">
              <a:spcBef>
                <a:spcPts val="800"/>
              </a:spcBef>
              <a:spcAft>
                <a:spcPts val="800"/>
              </a:spcAft>
              <a:buSzPts val="800"/>
              <a:buNone/>
              <a:defRPr sz="800"/>
            </a:lvl9pPr>
          </a:lstStyle>
          <a:p>
            <a:endParaRPr/>
          </a:p>
        </p:txBody>
      </p:sp>
      <p:sp>
        <p:nvSpPr>
          <p:cNvPr id="177" name="Google Shape;177;p9"/>
          <p:cNvSpPr txBox="1">
            <a:spLocks noGrp="1"/>
          </p:cNvSpPr>
          <p:nvPr>
            <p:ph type="title" idx="21"/>
          </p:nvPr>
        </p:nvSpPr>
        <p:spPr>
          <a:xfrm>
            <a:off x="2371238" y="3745642"/>
            <a:ext cx="1848600" cy="468600"/>
          </a:xfrm>
          <a:prstGeom prst="rect">
            <a:avLst/>
          </a:prstGeom>
        </p:spPr>
        <p:txBody>
          <a:bodyPr spcFirstLastPara="1" wrap="square" lIns="182875" tIns="0" rIns="182875" bIns="0" anchor="ctr" anchorCtr="0">
            <a:noAutofit/>
          </a:bodyPr>
          <a:lstStyle>
            <a:lvl1pPr lvl="0">
              <a:spcBef>
                <a:spcPts val="0"/>
              </a:spcBef>
              <a:spcAft>
                <a:spcPts val="0"/>
              </a:spcAft>
              <a:buSzPts val="3200"/>
              <a:buFont typeface="Gowun Batang"/>
              <a:buNone/>
              <a:defRPr/>
            </a:lvl1pPr>
            <a:lvl2pPr lvl="1">
              <a:spcBef>
                <a:spcPts val="0"/>
              </a:spcBef>
              <a:spcAft>
                <a:spcPts val="0"/>
              </a:spcAft>
              <a:buSzPts val="3200"/>
              <a:buFont typeface="Inter"/>
              <a:buNone/>
              <a:defRPr>
                <a:latin typeface="Inter"/>
                <a:ea typeface="Inter"/>
                <a:cs typeface="Inter"/>
                <a:sym typeface="Inter"/>
              </a:defRPr>
            </a:lvl2pPr>
            <a:lvl3pPr lvl="2">
              <a:spcBef>
                <a:spcPts val="0"/>
              </a:spcBef>
              <a:spcAft>
                <a:spcPts val="0"/>
              </a:spcAft>
              <a:buSzPts val="3200"/>
              <a:buFont typeface="Inter"/>
              <a:buNone/>
              <a:defRPr>
                <a:latin typeface="Inter"/>
                <a:ea typeface="Inter"/>
                <a:cs typeface="Inter"/>
                <a:sym typeface="Inter"/>
              </a:defRPr>
            </a:lvl3pPr>
            <a:lvl4pPr lvl="3">
              <a:spcBef>
                <a:spcPts val="0"/>
              </a:spcBef>
              <a:spcAft>
                <a:spcPts val="0"/>
              </a:spcAft>
              <a:buSzPts val="3200"/>
              <a:buFont typeface="Inter"/>
              <a:buNone/>
              <a:defRPr>
                <a:latin typeface="Inter"/>
                <a:ea typeface="Inter"/>
                <a:cs typeface="Inter"/>
                <a:sym typeface="Inter"/>
              </a:defRPr>
            </a:lvl4pPr>
            <a:lvl5pPr lvl="4">
              <a:spcBef>
                <a:spcPts val="0"/>
              </a:spcBef>
              <a:spcAft>
                <a:spcPts val="0"/>
              </a:spcAft>
              <a:buSzPts val="3200"/>
              <a:buFont typeface="Inter"/>
              <a:buNone/>
              <a:defRPr>
                <a:latin typeface="Inter"/>
                <a:ea typeface="Inter"/>
                <a:cs typeface="Inter"/>
                <a:sym typeface="Inter"/>
              </a:defRPr>
            </a:lvl5pPr>
            <a:lvl6pPr lvl="5">
              <a:spcBef>
                <a:spcPts val="0"/>
              </a:spcBef>
              <a:spcAft>
                <a:spcPts val="0"/>
              </a:spcAft>
              <a:buSzPts val="3200"/>
              <a:buFont typeface="Inter"/>
              <a:buNone/>
              <a:defRPr>
                <a:latin typeface="Inter"/>
                <a:ea typeface="Inter"/>
                <a:cs typeface="Inter"/>
                <a:sym typeface="Inter"/>
              </a:defRPr>
            </a:lvl6pPr>
            <a:lvl7pPr lvl="6">
              <a:spcBef>
                <a:spcPts val="0"/>
              </a:spcBef>
              <a:spcAft>
                <a:spcPts val="0"/>
              </a:spcAft>
              <a:buSzPts val="3200"/>
              <a:buFont typeface="Inter"/>
              <a:buNone/>
              <a:defRPr>
                <a:latin typeface="Inter"/>
                <a:ea typeface="Inter"/>
                <a:cs typeface="Inter"/>
                <a:sym typeface="Inter"/>
              </a:defRPr>
            </a:lvl7pPr>
            <a:lvl8pPr lvl="7">
              <a:spcBef>
                <a:spcPts val="0"/>
              </a:spcBef>
              <a:spcAft>
                <a:spcPts val="0"/>
              </a:spcAft>
              <a:buSzPts val="3200"/>
              <a:buFont typeface="Inter"/>
              <a:buNone/>
              <a:defRPr>
                <a:latin typeface="Inter"/>
                <a:ea typeface="Inter"/>
                <a:cs typeface="Inter"/>
                <a:sym typeface="Inter"/>
              </a:defRPr>
            </a:lvl8pPr>
            <a:lvl9pPr lvl="8">
              <a:spcBef>
                <a:spcPts val="0"/>
              </a:spcBef>
              <a:spcAft>
                <a:spcPts val="0"/>
              </a:spcAft>
              <a:buSzPts val="3200"/>
              <a:buFont typeface="Inter"/>
              <a:buNone/>
              <a:defRPr>
                <a:latin typeface="Inter"/>
                <a:ea typeface="Inter"/>
                <a:cs typeface="Inter"/>
                <a:sym typeface="Inter"/>
              </a:defRPr>
            </a:lvl9pPr>
          </a:lstStyle>
          <a:p>
            <a:endParaRPr/>
          </a:p>
        </p:txBody>
      </p:sp>
      <p:sp>
        <p:nvSpPr>
          <p:cNvPr id="178" name="Google Shape;178;p9"/>
          <p:cNvSpPr txBox="1">
            <a:spLocks noGrp="1"/>
          </p:cNvSpPr>
          <p:nvPr>
            <p:ph type="subTitle" idx="22"/>
          </p:nvPr>
        </p:nvSpPr>
        <p:spPr>
          <a:xfrm>
            <a:off x="4225138" y="4213928"/>
            <a:ext cx="1764600" cy="224700"/>
          </a:xfrm>
          <a:prstGeom prst="rect">
            <a:avLst/>
          </a:prstGeom>
        </p:spPr>
        <p:txBody>
          <a:bodyPr spcFirstLastPara="1" wrap="square" lIns="182875" tIns="0" rIns="91425" bIns="0" anchor="ctr" anchorCtr="0">
            <a:normAutofit/>
          </a:bodyPr>
          <a:lstStyle>
            <a:lvl1pPr lvl="0">
              <a:spcBef>
                <a:spcPts val="0"/>
              </a:spcBef>
              <a:spcAft>
                <a:spcPts val="0"/>
              </a:spcAft>
              <a:buSzPts val="800"/>
              <a:buNone/>
              <a:defRPr sz="800"/>
            </a:lvl1pPr>
            <a:lvl2pPr lvl="1">
              <a:spcBef>
                <a:spcPts val="800"/>
              </a:spcBef>
              <a:spcAft>
                <a:spcPts val="0"/>
              </a:spcAft>
              <a:buSzPts val="800"/>
              <a:buNone/>
              <a:defRPr sz="800"/>
            </a:lvl2pPr>
            <a:lvl3pPr lvl="2">
              <a:spcBef>
                <a:spcPts val="800"/>
              </a:spcBef>
              <a:spcAft>
                <a:spcPts val="0"/>
              </a:spcAft>
              <a:buSzPts val="800"/>
              <a:buNone/>
              <a:defRPr sz="800"/>
            </a:lvl3pPr>
            <a:lvl4pPr lvl="3">
              <a:spcBef>
                <a:spcPts val="800"/>
              </a:spcBef>
              <a:spcAft>
                <a:spcPts val="0"/>
              </a:spcAft>
              <a:buSzPts val="800"/>
              <a:buNone/>
              <a:defRPr sz="800"/>
            </a:lvl4pPr>
            <a:lvl5pPr lvl="4">
              <a:spcBef>
                <a:spcPts val="800"/>
              </a:spcBef>
              <a:spcAft>
                <a:spcPts val="0"/>
              </a:spcAft>
              <a:buSzPts val="800"/>
              <a:buNone/>
              <a:defRPr sz="800"/>
            </a:lvl5pPr>
            <a:lvl6pPr lvl="5">
              <a:spcBef>
                <a:spcPts val="800"/>
              </a:spcBef>
              <a:spcAft>
                <a:spcPts val="0"/>
              </a:spcAft>
              <a:buSzPts val="800"/>
              <a:buNone/>
              <a:defRPr sz="800"/>
            </a:lvl6pPr>
            <a:lvl7pPr lvl="6">
              <a:spcBef>
                <a:spcPts val="800"/>
              </a:spcBef>
              <a:spcAft>
                <a:spcPts val="0"/>
              </a:spcAft>
              <a:buSzPts val="800"/>
              <a:buNone/>
              <a:defRPr sz="800"/>
            </a:lvl7pPr>
            <a:lvl8pPr lvl="7">
              <a:spcBef>
                <a:spcPts val="800"/>
              </a:spcBef>
              <a:spcAft>
                <a:spcPts val="0"/>
              </a:spcAft>
              <a:buSzPts val="800"/>
              <a:buNone/>
              <a:defRPr sz="800"/>
            </a:lvl8pPr>
            <a:lvl9pPr lvl="8">
              <a:spcBef>
                <a:spcPts val="800"/>
              </a:spcBef>
              <a:spcAft>
                <a:spcPts val="800"/>
              </a:spcAft>
              <a:buSzPts val="800"/>
              <a:buNone/>
              <a:defRPr sz="800"/>
            </a:lvl9pPr>
          </a:lstStyle>
          <a:p>
            <a:endParaRPr/>
          </a:p>
        </p:txBody>
      </p:sp>
      <p:sp>
        <p:nvSpPr>
          <p:cNvPr id="179" name="Google Shape;179;p9"/>
          <p:cNvSpPr txBox="1">
            <a:spLocks noGrp="1"/>
          </p:cNvSpPr>
          <p:nvPr>
            <p:ph type="title" idx="23"/>
          </p:nvPr>
        </p:nvSpPr>
        <p:spPr>
          <a:xfrm>
            <a:off x="4222050" y="3745650"/>
            <a:ext cx="1764600" cy="468600"/>
          </a:xfrm>
          <a:prstGeom prst="rect">
            <a:avLst/>
          </a:prstGeom>
        </p:spPr>
        <p:txBody>
          <a:bodyPr spcFirstLastPara="1" wrap="square" lIns="182875" tIns="0" rIns="182875" bIns="0" anchor="ctr" anchorCtr="0">
            <a:noAutofit/>
          </a:bodyPr>
          <a:lstStyle>
            <a:lvl1pPr lvl="0">
              <a:spcBef>
                <a:spcPts val="0"/>
              </a:spcBef>
              <a:spcAft>
                <a:spcPts val="0"/>
              </a:spcAft>
              <a:buSzPts val="3200"/>
              <a:buFont typeface="Gowun Batang"/>
              <a:buNone/>
              <a:defRPr/>
            </a:lvl1pPr>
            <a:lvl2pPr lvl="1">
              <a:spcBef>
                <a:spcPts val="0"/>
              </a:spcBef>
              <a:spcAft>
                <a:spcPts val="0"/>
              </a:spcAft>
              <a:buSzPts val="3200"/>
              <a:buFont typeface="Inter"/>
              <a:buNone/>
              <a:defRPr>
                <a:latin typeface="Inter"/>
                <a:ea typeface="Inter"/>
                <a:cs typeface="Inter"/>
                <a:sym typeface="Inter"/>
              </a:defRPr>
            </a:lvl2pPr>
            <a:lvl3pPr lvl="2">
              <a:spcBef>
                <a:spcPts val="0"/>
              </a:spcBef>
              <a:spcAft>
                <a:spcPts val="0"/>
              </a:spcAft>
              <a:buSzPts val="3200"/>
              <a:buFont typeface="Inter"/>
              <a:buNone/>
              <a:defRPr>
                <a:latin typeface="Inter"/>
                <a:ea typeface="Inter"/>
                <a:cs typeface="Inter"/>
                <a:sym typeface="Inter"/>
              </a:defRPr>
            </a:lvl3pPr>
            <a:lvl4pPr lvl="3">
              <a:spcBef>
                <a:spcPts val="0"/>
              </a:spcBef>
              <a:spcAft>
                <a:spcPts val="0"/>
              </a:spcAft>
              <a:buSzPts val="3200"/>
              <a:buFont typeface="Inter"/>
              <a:buNone/>
              <a:defRPr>
                <a:latin typeface="Inter"/>
                <a:ea typeface="Inter"/>
                <a:cs typeface="Inter"/>
                <a:sym typeface="Inter"/>
              </a:defRPr>
            </a:lvl4pPr>
            <a:lvl5pPr lvl="4">
              <a:spcBef>
                <a:spcPts val="0"/>
              </a:spcBef>
              <a:spcAft>
                <a:spcPts val="0"/>
              </a:spcAft>
              <a:buSzPts val="3200"/>
              <a:buFont typeface="Inter"/>
              <a:buNone/>
              <a:defRPr>
                <a:latin typeface="Inter"/>
                <a:ea typeface="Inter"/>
                <a:cs typeface="Inter"/>
                <a:sym typeface="Inter"/>
              </a:defRPr>
            </a:lvl5pPr>
            <a:lvl6pPr lvl="5">
              <a:spcBef>
                <a:spcPts val="0"/>
              </a:spcBef>
              <a:spcAft>
                <a:spcPts val="0"/>
              </a:spcAft>
              <a:buSzPts val="3200"/>
              <a:buFont typeface="Inter"/>
              <a:buNone/>
              <a:defRPr>
                <a:latin typeface="Inter"/>
                <a:ea typeface="Inter"/>
                <a:cs typeface="Inter"/>
                <a:sym typeface="Inter"/>
              </a:defRPr>
            </a:lvl6pPr>
            <a:lvl7pPr lvl="6">
              <a:spcBef>
                <a:spcPts val="0"/>
              </a:spcBef>
              <a:spcAft>
                <a:spcPts val="0"/>
              </a:spcAft>
              <a:buSzPts val="3200"/>
              <a:buFont typeface="Inter"/>
              <a:buNone/>
              <a:defRPr>
                <a:latin typeface="Inter"/>
                <a:ea typeface="Inter"/>
                <a:cs typeface="Inter"/>
                <a:sym typeface="Inter"/>
              </a:defRPr>
            </a:lvl7pPr>
            <a:lvl8pPr lvl="7">
              <a:spcBef>
                <a:spcPts val="0"/>
              </a:spcBef>
              <a:spcAft>
                <a:spcPts val="0"/>
              </a:spcAft>
              <a:buSzPts val="3200"/>
              <a:buFont typeface="Inter"/>
              <a:buNone/>
              <a:defRPr>
                <a:latin typeface="Inter"/>
                <a:ea typeface="Inter"/>
                <a:cs typeface="Inter"/>
                <a:sym typeface="Inter"/>
              </a:defRPr>
            </a:lvl8pPr>
            <a:lvl9pPr lvl="8">
              <a:spcBef>
                <a:spcPts val="0"/>
              </a:spcBef>
              <a:spcAft>
                <a:spcPts val="0"/>
              </a:spcAft>
              <a:buSzPts val="3200"/>
              <a:buFont typeface="Inter"/>
              <a:buNone/>
              <a:defRPr>
                <a:latin typeface="Inter"/>
                <a:ea typeface="Inter"/>
                <a:cs typeface="Inter"/>
                <a:sym typeface="Inter"/>
              </a:defRPr>
            </a:lvl9pPr>
          </a:lstStyle>
          <a:p>
            <a:endParaRPr/>
          </a:p>
        </p:txBody>
      </p:sp>
      <p:sp>
        <p:nvSpPr>
          <p:cNvPr id="180" name="Google Shape;180;p9"/>
          <p:cNvSpPr txBox="1">
            <a:spLocks noGrp="1"/>
          </p:cNvSpPr>
          <p:nvPr>
            <p:ph type="subTitle" idx="24"/>
          </p:nvPr>
        </p:nvSpPr>
        <p:spPr>
          <a:xfrm>
            <a:off x="6772301" y="4214250"/>
            <a:ext cx="1848600" cy="224700"/>
          </a:xfrm>
          <a:prstGeom prst="rect">
            <a:avLst/>
          </a:prstGeom>
        </p:spPr>
        <p:txBody>
          <a:bodyPr spcFirstLastPara="1" wrap="square" lIns="182875" tIns="0" rIns="91425" bIns="0" anchor="ctr" anchorCtr="0">
            <a:normAutofit/>
          </a:bodyPr>
          <a:lstStyle>
            <a:lvl1pPr lvl="0">
              <a:spcBef>
                <a:spcPts val="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1pPr>
            <a:lvl2pPr lvl="1">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2pPr>
            <a:lvl3pPr lvl="2">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3pPr>
            <a:lvl4pPr lvl="3">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4pPr>
            <a:lvl5pPr lvl="4">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5pPr>
            <a:lvl6pPr lvl="5">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6pPr>
            <a:lvl7pPr lvl="6">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7pPr>
            <a:lvl8pPr lvl="7">
              <a:spcBef>
                <a:spcPts val="800"/>
              </a:spcBef>
              <a:spcAft>
                <a:spcPts val="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8pPr>
            <a:lvl9pPr lvl="8">
              <a:spcBef>
                <a:spcPts val="800"/>
              </a:spcBef>
              <a:spcAft>
                <a:spcPts val="800"/>
              </a:spcAft>
              <a:buClr>
                <a:schemeClr val="accent1"/>
              </a:buClr>
              <a:buSzPts val="800"/>
              <a:buFont typeface="Inter SemiBold"/>
              <a:buNone/>
              <a:defRPr sz="800">
                <a:solidFill>
                  <a:schemeClr val="accent1"/>
                </a:solidFill>
                <a:latin typeface="Inter SemiBold"/>
                <a:ea typeface="Inter SemiBold"/>
                <a:cs typeface="Inter SemiBold"/>
                <a:sym typeface="Inter SemiBold"/>
              </a:defRPr>
            </a:lvl9pPr>
          </a:lstStyle>
          <a:p>
            <a:endParaRPr/>
          </a:p>
        </p:txBody>
      </p:sp>
      <p:sp>
        <p:nvSpPr>
          <p:cNvPr id="181" name="Google Shape;181;p9"/>
          <p:cNvSpPr txBox="1">
            <a:spLocks noGrp="1"/>
          </p:cNvSpPr>
          <p:nvPr>
            <p:ph type="title" idx="25"/>
          </p:nvPr>
        </p:nvSpPr>
        <p:spPr>
          <a:xfrm>
            <a:off x="6772300" y="3745650"/>
            <a:ext cx="1848600" cy="468600"/>
          </a:xfrm>
          <a:prstGeom prst="rect">
            <a:avLst/>
          </a:prstGeom>
        </p:spPr>
        <p:txBody>
          <a:bodyPr spcFirstLastPara="1" wrap="square" lIns="182875" tIns="0" rIns="182875" bIns="0" anchor="ctr" anchorCtr="0">
            <a:noAutofit/>
          </a:bodyPr>
          <a:lstStyle>
            <a:lvl1pPr lvl="0">
              <a:spcBef>
                <a:spcPts val="0"/>
              </a:spcBef>
              <a:spcAft>
                <a:spcPts val="0"/>
              </a:spcAft>
              <a:buClr>
                <a:schemeClr val="accent1"/>
              </a:buClr>
              <a:buSzPts val="3200"/>
              <a:buFont typeface="Gowun Batang"/>
              <a:buNone/>
              <a:defRPr b="1">
                <a:solidFill>
                  <a:schemeClr val="accent1"/>
                </a:solidFill>
              </a:defRPr>
            </a:lvl1pPr>
            <a:lvl2pPr lvl="1">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2pPr>
            <a:lvl3pPr lvl="2">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3pPr>
            <a:lvl4pPr lvl="3">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4pPr>
            <a:lvl5pPr lvl="4">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5pPr>
            <a:lvl6pPr lvl="5">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6pPr>
            <a:lvl7pPr lvl="6">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7pPr>
            <a:lvl8pPr lvl="7">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8pPr>
            <a:lvl9pPr lvl="8">
              <a:spcBef>
                <a:spcPts val="0"/>
              </a:spcBef>
              <a:spcAft>
                <a:spcPts val="0"/>
              </a:spcAft>
              <a:buClr>
                <a:schemeClr val="accent1"/>
              </a:buClr>
              <a:buSzPts val="3200"/>
              <a:buFont typeface="Inter"/>
              <a:buNone/>
              <a:defRPr b="1">
                <a:solidFill>
                  <a:schemeClr val="accent1"/>
                </a:solidFill>
                <a:latin typeface="Inter"/>
                <a:ea typeface="Inter"/>
                <a:cs typeface="Inter"/>
                <a:sym typeface="Inte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perational Performance">
  <p:cSld name="BLANK_1_5_1">
    <p:bg>
      <p:bgPr>
        <a:solidFill>
          <a:schemeClr val="lt1"/>
        </a:solidFill>
        <a:effectLst/>
      </p:bgPr>
    </p:bg>
    <p:spTree>
      <p:nvGrpSpPr>
        <p:cNvPr id="1" name="Shape 182"/>
        <p:cNvGrpSpPr/>
        <p:nvPr/>
      </p:nvGrpSpPr>
      <p:grpSpPr>
        <a:xfrm>
          <a:off x="0" y="0"/>
          <a:ext cx="0" cy="0"/>
          <a:chOff x="0" y="0"/>
          <a:chExt cx="0" cy="0"/>
        </a:xfrm>
      </p:grpSpPr>
      <p:sp>
        <p:nvSpPr>
          <p:cNvPr id="183" name="Google Shape;183;p10"/>
          <p:cNvSpPr txBox="1">
            <a:spLocks noGrp="1"/>
          </p:cNvSpPr>
          <p:nvPr>
            <p:ph type="title"/>
          </p:nvPr>
        </p:nvSpPr>
        <p:spPr>
          <a:xfrm>
            <a:off x="4675375" y="3375975"/>
            <a:ext cx="10560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lt1"/>
              </a:buClr>
              <a:buSzPts val="1000"/>
              <a:buFont typeface="Inter"/>
              <a:buChar char="●"/>
              <a:defRPr sz="1000" b="1">
                <a:latin typeface="Inter"/>
                <a:ea typeface="Inter"/>
                <a:cs typeface="Inter"/>
                <a:sym typeface="Inter"/>
              </a:defRPr>
            </a:lvl1pPr>
            <a:lvl2pPr lvl="1">
              <a:spcBef>
                <a:spcPts val="0"/>
              </a:spcBef>
              <a:spcAft>
                <a:spcPts val="0"/>
              </a:spcAft>
              <a:buClr>
                <a:schemeClr val="lt1"/>
              </a:buClr>
              <a:buSzPts val="1000"/>
              <a:buFont typeface="Inter"/>
              <a:buChar char="○"/>
              <a:defRPr sz="1000" b="1">
                <a:latin typeface="Inter"/>
                <a:ea typeface="Inter"/>
                <a:cs typeface="Inter"/>
                <a:sym typeface="Inter"/>
              </a:defRPr>
            </a:lvl2pPr>
            <a:lvl3pPr lvl="2">
              <a:spcBef>
                <a:spcPts val="0"/>
              </a:spcBef>
              <a:spcAft>
                <a:spcPts val="0"/>
              </a:spcAft>
              <a:buClr>
                <a:schemeClr val="lt1"/>
              </a:buClr>
              <a:buSzPts val="1000"/>
              <a:buFont typeface="Inter"/>
              <a:buChar char="■"/>
              <a:defRPr sz="1000" b="1">
                <a:latin typeface="Inter"/>
                <a:ea typeface="Inter"/>
                <a:cs typeface="Inter"/>
                <a:sym typeface="Inter"/>
              </a:defRPr>
            </a:lvl3pPr>
            <a:lvl4pPr lvl="3">
              <a:spcBef>
                <a:spcPts val="0"/>
              </a:spcBef>
              <a:spcAft>
                <a:spcPts val="0"/>
              </a:spcAft>
              <a:buClr>
                <a:schemeClr val="lt1"/>
              </a:buClr>
              <a:buSzPts val="1000"/>
              <a:buFont typeface="Inter"/>
              <a:buChar char="●"/>
              <a:defRPr sz="1000" b="1">
                <a:latin typeface="Inter"/>
                <a:ea typeface="Inter"/>
                <a:cs typeface="Inter"/>
                <a:sym typeface="Inter"/>
              </a:defRPr>
            </a:lvl4pPr>
            <a:lvl5pPr lvl="4">
              <a:spcBef>
                <a:spcPts val="0"/>
              </a:spcBef>
              <a:spcAft>
                <a:spcPts val="0"/>
              </a:spcAft>
              <a:buClr>
                <a:schemeClr val="lt1"/>
              </a:buClr>
              <a:buSzPts val="1000"/>
              <a:buFont typeface="Inter"/>
              <a:buChar char="○"/>
              <a:defRPr sz="1000" b="1">
                <a:latin typeface="Inter"/>
                <a:ea typeface="Inter"/>
                <a:cs typeface="Inter"/>
                <a:sym typeface="Inter"/>
              </a:defRPr>
            </a:lvl5pPr>
            <a:lvl6pPr lvl="5">
              <a:spcBef>
                <a:spcPts val="0"/>
              </a:spcBef>
              <a:spcAft>
                <a:spcPts val="0"/>
              </a:spcAft>
              <a:buClr>
                <a:schemeClr val="lt1"/>
              </a:buClr>
              <a:buSzPts val="1000"/>
              <a:buFont typeface="Inter"/>
              <a:buChar char="■"/>
              <a:defRPr sz="1000" b="1">
                <a:latin typeface="Inter"/>
                <a:ea typeface="Inter"/>
                <a:cs typeface="Inter"/>
                <a:sym typeface="Inter"/>
              </a:defRPr>
            </a:lvl6pPr>
            <a:lvl7pPr lvl="6">
              <a:spcBef>
                <a:spcPts val="0"/>
              </a:spcBef>
              <a:spcAft>
                <a:spcPts val="0"/>
              </a:spcAft>
              <a:buClr>
                <a:schemeClr val="lt1"/>
              </a:buClr>
              <a:buSzPts val="1000"/>
              <a:buFont typeface="Inter"/>
              <a:buChar char="●"/>
              <a:defRPr sz="1000" b="1">
                <a:latin typeface="Inter"/>
                <a:ea typeface="Inter"/>
                <a:cs typeface="Inter"/>
                <a:sym typeface="Inter"/>
              </a:defRPr>
            </a:lvl7pPr>
            <a:lvl8pPr lvl="7">
              <a:spcBef>
                <a:spcPts val="0"/>
              </a:spcBef>
              <a:spcAft>
                <a:spcPts val="0"/>
              </a:spcAft>
              <a:buClr>
                <a:schemeClr val="lt1"/>
              </a:buClr>
              <a:buSzPts val="1000"/>
              <a:buFont typeface="Inter"/>
              <a:buChar char="○"/>
              <a:defRPr sz="1000" b="1">
                <a:latin typeface="Inter"/>
                <a:ea typeface="Inter"/>
                <a:cs typeface="Inter"/>
                <a:sym typeface="Inter"/>
              </a:defRPr>
            </a:lvl8pPr>
            <a:lvl9pPr lvl="8">
              <a:spcBef>
                <a:spcPts val="0"/>
              </a:spcBef>
              <a:spcAft>
                <a:spcPts val="0"/>
              </a:spcAft>
              <a:buClr>
                <a:schemeClr val="lt1"/>
              </a:buClr>
              <a:buSzPts val="1000"/>
              <a:buFont typeface="Inter"/>
              <a:buChar char="■"/>
              <a:defRPr sz="1000" b="1">
                <a:latin typeface="Inter"/>
                <a:ea typeface="Inter"/>
                <a:cs typeface="Inter"/>
                <a:sym typeface="Inter"/>
              </a:defRPr>
            </a:lvl9pPr>
          </a:lstStyle>
          <a:p>
            <a:endParaRPr/>
          </a:p>
        </p:txBody>
      </p:sp>
      <p:sp>
        <p:nvSpPr>
          <p:cNvPr id="184" name="Google Shape;184;p10"/>
          <p:cNvSpPr txBox="1">
            <a:spLocks noGrp="1"/>
          </p:cNvSpPr>
          <p:nvPr>
            <p:ph type="title" idx="2"/>
          </p:nvPr>
        </p:nvSpPr>
        <p:spPr>
          <a:xfrm>
            <a:off x="3429275" y="337597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lt1"/>
              </a:buClr>
              <a:buSzPts val="1000"/>
              <a:buFont typeface="Inter"/>
              <a:buChar char="●"/>
              <a:defRPr sz="1000" b="1">
                <a:latin typeface="Inter"/>
                <a:ea typeface="Inter"/>
                <a:cs typeface="Inter"/>
                <a:sym typeface="Inter"/>
              </a:defRPr>
            </a:lvl1pPr>
            <a:lvl2pPr lvl="1">
              <a:spcBef>
                <a:spcPts val="0"/>
              </a:spcBef>
              <a:spcAft>
                <a:spcPts val="0"/>
              </a:spcAft>
              <a:buClr>
                <a:schemeClr val="lt1"/>
              </a:buClr>
              <a:buSzPts val="1000"/>
              <a:buFont typeface="Inter"/>
              <a:buChar char="○"/>
              <a:defRPr sz="1000" b="1">
                <a:latin typeface="Inter"/>
                <a:ea typeface="Inter"/>
                <a:cs typeface="Inter"/>
                <a:sym typeface="Inter"/>
              </a:defRPr>
            </a:lvl2pPr>
            <a:lvl3pPr lvl="2">
              <a:spcBef>
                <a:spcPts val="0"/>
              </a:spcBef>
              <a:spcAft>
                <a:spcPts val="0"/>
              </a:spcAft>
              <a:buClr>
                <a:schemeClr val="lt1"/>
              </a:buClr>
              <a:buSzPts val="1000"/>
              <a:buFont typeface="Inter"/>
              <a:buChar char="■"/>
              <a:defRPr sz="1000" b="1">
                <a:latin typeface="Inter"/>
                <a:ea typeface="Inter"/>
                <a:cs typeface="Inter"/>
                <a:sym typeface="Inter"/>
              </a:defRPr>
            </a:lvl3pPr>
            <a:lvl4pPr lvl="3">
              <a:spcBef>
                <a:spcPts val="0"/>
              </a:spcBef>
              <a:spcAft>
                <a:spcPts val="0"/>
              </a:spcAft>
              <a:buClr>
                <a:schemeClr val="lt1"/>
              </a:buClr>
              <a:buSzPts val="1000"/>
              <a:buFont typeface="Inter"/>
              <a:buChar char="●"/>
              <a:defRPr sz="1000" b="1">
                <a:latin typeface="Inter"/>
                <a:ea typeface="Inter"/>
                <a:cs typeface="Inter"/>
                <a:sym typeface="Inter"/>
              </a:defRPr>
            </a:lvl4pPr>
            <a:lvl5pPr lvl="4">
              <a:spcBef>
                <a:spcPts val="0"/>
              </a:spcBef>
              <a:spcAft>
                <a:spcPts val="0"/>
              </a:spcAft>
              <a:buClr>
                <a:schemeClr val="lt1"/>
              </a:buClr>
              <a:buSzPts val="1000"/>
              <a:buFont typeface="Inter"/>
              <a:buChar char="○"/>
              <a:defRPr sz="1000" b="1">
                <a:latin typeface="Inter"/>
                <a:ea typeface="Inter"/>
                <a:cs typeface="Inter"/>
                <a:sym typeface="Inter"/>
              </a:defRPr>
            </a:lvl5pPr>
            <a:lvl6pPr lvl="5">
              <a:spcBef>
                <a:spcPts val="0"/>
              </a:spcBef>
              <a:spcAft>
                <a:spcPts val="0"/>
              </a:spcAft>
              <a:buClr>
                <a:schemeClr val="lt1"/>
              </a:buClr>
              <a:buSzPts val="1000"/>
              <a:buFont typeface="Inter"/>
              <a:buChar char="■"/>
              <a:defRPr sz="1000" b="1">
                <a:latin typeface="Inter"/>
                <a:ea typeface="Inter"/>
                <a:cs typeface="Inter"/>
                <a:sym typeface="Inter"/>
              </a:defRPr>
            </a:lvl6pPr>
            <a:lvl7pPr lvl="6">
              <a:spcBef>
                <a:spcPts val="0"/>
              </a:spcBef>
              <a:spcAft>
                <a:spcPts val="0"/>
              </a:spcAft>
              <a:buClr>
                <a:schemeClr val="lt1"/>
              </a:buClr>
              <a:buSzPts val="1000"/>
              <a:buFont typeface="Inter"/>
              <a:buChar char="●"/>
              <a:defRPr sz="1000" b="1">
                <a:latin typeface="Inter"/>
                <a:ea typeface="Inter"/>
                <a:cs typeface="Inter"/>
                <a:sym typeface="Inter"/>
              </a:defRPr>
            </a:lvl7pPr>
            <a:lvl8pPr lvl="7">
              <a:spcBef>
                <a:spcPts val="0"/>
              </a:spcBef>
              <a:spcAft>
                <a:spcPts val="0"/>
              </a:spcAft>
              <a:buClr>
                <a:schemeClr val="lt1"/>
              </a:buClr>
              <a:buSzPts val="1000"/>
              <a:buFont typeface="Inter"/>
              <a:buChar char="○"/>
              <a:defRPr sz="1000" b="1">
                <a:latin typeface="Inter"/>
                <a:ea typeface="Inter"/>
                <a:cs typeface="Inter"/>
                <a:sym typeface="Inter"/>
              </a:defRPr>
            </a:lvl8pPr>
            <a:lvl9pPr lvl="8">
              <a:spcBef>
                <a:spcPts val="0"/>
              </a:spcBef>
              <a:spcAft>
                <a:spcPts val="0"/>
              </a:spcAft>
              <a:buClr>
                <a:schemeClr val="lt1"/>
              </a:buClr>
              <a:buSzPts val="1000"/>
              <a:buFont typeface="Inter"/>
              <a:buChar char="■"/>
              <a:defRPr sz="1000" b="1">
                <a:latin typeface="Inter"/>
                <a:ea typeface="Inter"/>
                <a:cs typeface="Inter"/>
                <a:sym typeface="Inter"/>
              </a:defRPr>
            </a:lvl9pPr>
          </a:lstStyle>
          <a:p>
            <a:endParaRPr/>
          </a:p>
        </p:txBody>
      </p:sp>
      <p:sp>
        <p:nvSpPr>
          <p:cNvPr id="185" name="Google Shape;185;p10"/>
          <p:cNvSpPr txBox="1">
            <a:spLocks noGrp="1"/>
          </p:cNvSpPr>
          <p:nvPr>
            <p:ph type="title" idx="3"/>
          </p:nvPr>
        </p:nvSpPr>
        <p:spPr>
          <a:xfrm>
            <a:off x="4675375" y="1475325"/>
            <a:ext cx="10560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9pPr>
          </a:lstStyle>
          <a:p>
            <a:endParaRPr/>
          </a:p>
        </p:txBody>
      </p:sp>
      <p:sp>
        <p:nvSpPr>
          <p:cNvPr id="186" name="Google Shape;186;p10"/>
          <p:cNvSpPr txBox="1">
            <a:spLocks noGrp="1"/>
          </p:cNvSpPr>
          <p:nvPr>
            <p:ph type="title" idx="4"/>
          </p:nvPr>
        </p:nvSpPr>
        <p:spPr>
          <a:xfrm>
            <a:off x="4675375" y="2107788"/>
            <a:ext cx="10560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9pPr>
          </a:lstStyle>
          <a:p>
            <a:endParaRPr/>
          </a:p>
        </p:txBody>
      </p:sp>
      <p:sp>
        <p:nvSpPr>
          <p:cNvPr id="187" name="Google Shape;187;p10"/>
          <p:cNvSpPr txBox="1">
            <a:spLocks noGrp="1"/>
          </p:cNvSpPr>
          <p:nvPr>
            <p:ph type="title" idx="5"/>
          </p:nvPr>
        </p:nvSpPr>
        <p:spPr>
          <a:xfrm>
            <a:off x="4675375" y="2740325"/>
            <a:ext cx="10560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9pPr>
          </a:lstStyle>
          <a:p>
            <a:endParaRPr/>
          </a:p>
        </p:txBody>
      </p:sp>
      <p:sp>
        <p:nvSpPr>
          <p:cNvPr id="188" name="Google Shape;188;p10"/>
          <p:cNvSpPr txBox="1">
            <a:spLocks noGrp="1"/>
          </p:cNvSpPr>
          <p:nvPr>
            <p:ph type="title" idx="6"/>
          </p:nvPr>
        </p:nvSpPr>
        <p:spPr>
          <a:xfrm>
            <a:off x="4675375" y="4007325"/>
            <a:ext cx="1056000" cy="6093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b="1">
                <a:solidFill>
                  <a:schemeClr val="accent6"/>
                </a:solidFill>
                <a:latin typeface="Inter"/>
                <a:ea typeface="Inter"/>
                <a:cs typeface="Inter"/>
                <a:sym typeface="Inter"/>
              </a:defRPr>
            </a:lvl9pPr>
          </a:lstStyle>
          <a:p>
            <a:endParaRPr/>
          </a:p>
        </p:txBody>
      </p:sp>
      <p:sp>
        <p:nvSpPr>
          <p:cNvPr id="189" name="Google Shape;189;p10"/>
          <p:cNvSpPr txBox="1">
            <a:spLocks noGrp="1"/>
          </p:cNvSpPr>
          <p:nvPr>
            <p:ph type="title" idx="7"/>
          </p:nvPr>
        </p:nvSpPr>
        <p:spPr>
          <a:xfrm>
            <a:off x="3429252" y="147532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a:endParaRPr/>
          </a:p>
        </p:txBody>
      </p:sp>
      <p:sp>
        <p:nvSpPr>
          <p:cNvPr id="190" name="Google Shape;190;p10"/>
          <p:cNvSpPr txBox="1">
            <a:spLocks noGrp="1"/>
          </p:cNvSpPr>
          <p:nvPr>
            <p:ph type="title" idx="8"/>
          </p:nvPr>
        </p:nvSpPr>
        <p:spPr>
          <a:xfrm>
            <a:off x="3429252" y="210727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a:endParaRPr/>
          </a:p>
        </p:txBody>
      </p:sp>
      <p:sp>
        <p:nvSpPr>
          <p:cNvPr id="191" name="Google Shape;191;p10"/>
          <p:cNvSpPr txBox="1">
            <a:spLocks noGrp="1"/>
          </p:cNvSpPr>
          <p:nvPr>
            <p:ph type="title" idx="9"/>
          </p:nvPr>
        </p:nvSpPr>
        <p:spPr>
          <a:xfrm>
            <a:off x="3429252" y="2742250"/>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a:endParaRPr/>
          </a:p>
        </p:txBody>
      </p:sp>
      <p:sp>
        <p:nvSpPr>
          <p:cNvPr id="192" name="Google Shape;192;p10"/>
          <p:cNvSpPr txBox="1">
            <a:spLocks noGrp="1"/>
          </p:cNvSpPr>
          <p:nvPr>
            <p:ph type="title" idx="13"/>
          </p:nvPr>
        </p:nvSpPr>
        <p:spPr>
          <a:xfrm>
            <a:off x="3429250" y="4008675"/>
            <a:ext cx="1244100" cy="6093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Char char="■"/>
              <a:defRPr sz="1000">
                <a:solidFill>
                  <a:schemeClr val="dk1"/>
                </a:solidFill>
                <a:latin typeface="Inter"/>
                <a:ea typeface="Inter"/>
                <a:cs typeface="Inter"/>
                <a:sym typeface="Inter"/>
              </a:defRPr>
            </a:lvl9pPr>
          </a:lstStyle>
          <a:p>
            <a:endParaRPr/>
          </a:p>
        </p:txBody>
      </p:sp>
      <p:sp>
        <p:nvSpPr>
          <p:cNvPr id="193" name="Google Shape;193;p10"/>
          <p:cNvSpPr txBox="1">
            <a:spLocks noGrp="1"/>
          </p:cNvSpPr>
          <p:nvPr>
            <p:ph type="title" idx="14"/>
          </p:nvPr>
        </p:nvSpPr>
        <p:spPr>
          <a:xfrm>
            <a:off x="2184152" y="147532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a:endParaRPr/>
          </a:p>
        </p:txBody>
      </p:sp>
      <p:sp>
        <p:nvSpPr>
          <p:cNvPr id="194" name="Google Shape;194;p10"/>
          <p:cNvSpPr txBox="1">
            <a:spLocks noGrp="1"/>
          </p:cNvSpPr>
          <p:nvPr>
            <p:ph type="title" idx="15"/>
          </p:nvPr>
        </p:nvSpPr>
        <p:spPr>
          <a:xfrm>
            <a:off x="2184152" y="210727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a:endParaRPr/>
          </a:p>
        </p:txBody>
      </p:sp>
      <p:sp>
        <p:nvSpPr>
          <p:cNvPr id="195" name="Google Shape;195;p10"/>
          <p:cNvSpPr txBox="1">
            <a:spLocks noGrp="1"/>
          </p:cNvSpPr>
          <p:nvPr>
            <p:ph type="title" idx="16"/>
          </p:nvPr>
        </p:nvSpPr>
        <p:spPr>
          <a:xfrm>
            <a:off x="2184152" y="2742250"/>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a:endParaRPr/>
          </a:p>
        </p:txBody>
      </p:sp>
      <p:sp>
        <p:nvSpPr>
          <p:cNvPr id="196" name="Google Shape;196;p10"/>
          <p:cNvSpPr txBox="1">
            <a:spLocks noGrp="1"/>
          </p:cNvSpPr>
          <p:nvPr>
            <p:ph type="title" idx="17"/>
          </p:nvPr>
        </p:nvSpPr>
        <p:spPr>
          <a:xfrm>
            <a:off x="2184175" y="337597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lt1"/>
              </a:buClr>
              <a:buSzPts val="1000"/>
              <a:buFont typeface="Inter"/>
              <a:buChar char="●"/>
              <a:defRPr sz="1000">
                <a:latin typeface="Inter"/>
                <a:ea typeface="Inter"/>
                <a:cs typeface="Inter"/>
                <a:sym typeface="Inter"/>
              </a:defRPr>
            </a:lvl1pPr>
            <a:lvl2pPr lvl="1">
              <a:spcBef>
                <a:spcPts val="0"/>
              </a:spcBef>
              <a:spcAft>
                <a:spcPts val="0"/>
              </a:spcAft>
              <a:buClr>
                <a:schemeClr val="lt1"/>
              </a:buClr>
              <a:buSzPts val="1000"/>
              <a:buFont typeface="Inter"/>
              <a:buChar char="○"/>
              <a:defRPr sz="1000">
                <a:latin typeface="Inter"/>
                <a:ea typeface="Inter"/>
                <a:cs typeface="Inter"/>
                <a:sym typeface="Inter"/>
              </a:defRPr>
            </a:lvl2pPr>
            <a:lvl3pPr lvl="2">
              <a:spcBef>
                <a:spcPts val="0"/>
              </a:spcBef>
              <a:spcAft>
                <a:spcPts val="0"/>
              </a:spcAft>
              <a:buClr>
                <a:schemeClr val="lt1"/>
              </a:buClr>
              <a:buSzPts val="1000"/>
              <a:buFont typeface="Inter"/>
              <a:buChar char="■"/>
              <a:defRPr sz="1000">
                <a:latin typeface="Inter"/>
                <a:ea typeface="Inter"/>
                <a:cs typeface="Inter"/>
                <a:sym typeface="Inter"/>
              </a:defRPr>
            </a:lvl3pPr>
            <a:lvl4pPr lvl="3">
              <a:spcBef>
                <a:spcPts val="0"/>
              </a:spcBef>
              <a:spcAft>
                <a:spcPts val="0"/>
              </a:spcAft>
              <a:buClr>
                <a:schemeClr val="lt1"/>
              </a:buClr>
              <a:buSzPts val="1000"/>
              <a:buFont typeface="Inter"/>
              <a:buChar char="●"/>
              <a:defRPr sz="1000">
                <a:latin typeface="Inter"/>
                <a:ea typeface="Inter"/>
                <a:cs typeface="Inter"/>
                <a:sym typeface="Inter"/>
              </a:defRPr>
            </a:lvl4pPr>
            <a:lvl5pPr lvl="4">
              <a:spcBef>
                <a:spcPts val="0"/>
              </a:spcBef>
              <a:spcAft>
                <a:spcPts val="0"/>
              </a:spcAft>
              <a:buClr>
                <a:schemeClr val="lt1"/>
              </a:buClr>
              <a:buSzPts val="1000"/>
              <a:buFont typeface="Inter"/>
              <a:buChar char="○"/>
              <a:defRPr sz="1000">
                <a:latin typeface="Inter"/>
                <a:ea typeface="Inter"/>
                <a:cs typeface="Inter"/>
                <a:sym typeface="Inter"/>
              </a:defRPr>
            </a:lvl5pPr>
            <a:lvl6pPr lvl="5">
              <a:spcBef>
                <a:spcPts val="0"/>
              </a:spcBef>
              <a:spcAft>
                <a:spcPts val="0"/>
              </a:spcAft>
              <a:buClr>
                <a:schemeClr val="lt1"/>
              </a:buClr>
              <a:buSzPts val="1000"/>
              <a:buFont typeface="Inter"/>
              <a:buChar char="■"/>
              <a:defRPr sz="1000">
                <a:latin typeface="Inter"/>
                <a:ea typeface="Inter"/>
                <a:cs typeface="Inter"/>
                <a:sym typeface="Inter"/>
              </a:defRPr>
            </a:lvl6pPr>
            <a:lvl7pPr lvl="6">
              <a:spcBef>
                <a:spcPts val="0"/>
              </a:spcBef>
              <a:spcAft>
                <a:spcPts val="0"/>
              </a:spcAft>
              <a:buClr>
                <a:schemeClr val="lt1"/>
              </a:buClr>
              <a:buSzPts val="1000"/>
              <a:buFont typeface="Inter"/>
              <a:buChar char="●"/>
              <a:defRPr sz="1000">
                <a:latin typeface="Inter"/>
                <a:ea typeface="Inter"/>
                <a:cs typeface="Inter"/>
                <a:sym typeface="Inter"/>
              </a:defRPr>
            </a:lvl7pPr>
            <a:lvl8pPr lvl="7">
              <a:spcBef>
                <a:spcPts val="0"/>
              </a:spcBef>
              <a:spcAft>
                <a:spcPts val="0"/>
              </a:spcAft>
              <a:buClr>
                <a:schemeClr val="lt1"/>
              </a:buClr>
              <a:buSzPts val="1000"/>
              <a:buFont typeface="Inter"/>
              <a:buChar char="○"/>
              <a:defRPr sz="1000">
                <a:latin typeface="Inter"/>
                <a:ea typeface="Inter"/>
                <a:cs typeface="Inter"/>
                <a:sym typeface="Inter"/>
              </a:defRPr>
            </a:lvl8pPr>
            <a:lvl9pPr lvl="8">
              <a:spcBef>
                <a:spcPts val="0"/>
              </a:spcBef>
              <a:spcAft>
                <a:spcPts val="0"/>
              </a:spcAft>
              <a:buClr>
                <a:schemeClr val="lt1"/>
              </a:buClr>
              <a:buSzPts val="1000"/>
              <a:buFont typeface="Inter"/>
              <a:buChar char="■"/>
              <a:defRPr sz="1000">
                <a:latin typeface="Inter"/>
                <a:ea typeface="Inter"/>
                <a:cs typeface="Inter"/>
                <a:sym typeface="Inter"/>
              </a:defRPr>
            </a:lvl9pPr>
          </a:lstStyle>
          <a:p>
            <a:endParaRPr/>
          </a:p>
        </p:txBody>
      </p:sp>
      <p:sp>
        <p:nvSpPr>
          <p:cNvPr id="197" name="Google Shape;197;p10"/>
          <p:cNvSpPr txBox="1">
            <a:spLocks noGrp="1"/>
          </p:cNvSpPr>
          <p:nvPr>
            <p:ph type="title" idx="18"/>
          </p:nvPr>
        </p:nvSpPr>
        <p:spPr>
          <a:xfrm>
            <a:off x="2184150" y="4008675"/>
            <a:ext cx="1244100" cy="6093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1pPr>
            <a:lvl2pPr lvl="1">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2pPr>
            <a:lvl3pPr lvl="2">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3pPr>
            <a:lvl4pPr lvl="3">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4pPr>
            <a:lvl5pPr lvl="4">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5pPr>
            <a:lvl6pPr lvl="5">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6pPr>
            <a:lvl7pPr lvl="6">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7pPr>
            <a:lvl8pPr lvl="7">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8pPr>
            <a:lvl9pPr lvl="8">
              <a:spcBef>
                <a:spcPts val="0"/>
              </a:spcBef>
              <a:spcAft>
                <a:spcPts val="0"/>
              </a:spcAft>
              <a:buClr>
                <a:schemeClr val="accent6"/>
              </a:buClr>
              <a:buSzPts val="1000"/>
              <a:buFont typeface="Inter"/>
              <a:buChar char="■"/>
              <a:defRPr sz="1000">
                <a:solidFill>
                  <a:schemeClr val="accent6"/>
                </a:solidFill>
                <a:latin typeface="Inter"/>
                <a:ea typeface="Inter"/>
                <a:cs typeface="Inter"/>
                <a:sym typeface="Inter"/>
              </a:defRPr>
            </a:lvl9pPr>
          </a:lstStyle>
          <a:p>
            <a:endParaRPr/>
          </a:p>
        </p:txBody>
      </p:sp>
      <p:sp>
        <p:nvSpPr>
          <p:cNvPr id="198" name="Google Shape;198;p10"/>
          <p:cNvSpPr txBox="1">
            <a:spLocks noGrp="1"/>
          </p:cNvSpPr>
          <p:nvPr>
            <p:ph type="title" idx="19"/>
          </p:nvPr>
        </p:nvSpPr>
        <p:spPr>
          <a:xfrm>
            <a:off x="522075" y="3375513"/>
            <a:ext cx="1661100" cy="632100"/>
          </a:xfrm>
          <a:prstGeom prst="rect">
            <a:avLst/>
          </a:prstGeom>
        </p:spPr>
        <p:txBody>
          <a:bodyPr spcFirstLastPara="1" wrap="square" lIns="182875" tIns="0" rIns="182875" bIns="0" anchor="ctr" anchorCtr="0">
            <a:norm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199" name="Google Shape;199;p10"/>
          <p:cNvSpPr txBox="1">
            <a:spLocks noGrp="1"/>
          </p:cNvSpPr>
          <p:nvPr>
            <p:ph type="title" idx="20"/>
          </p:nvPr>
        </p:nvSpPr>
        <p:spPr>
          <a:xfrm>
            <a:off x="2183175" y="84167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200" name="Google Shape;200;p10"/>
          <p:cNvSpPr txBox="1">
            <a:spLocks noGrp="1"/>
          </p:cNvSpPr>
          <p:nvPr>
            <p:ph type="title" idx="21"/>
          </p:nvPr>
        </p:nvSpPr>
        <p:spPr>
          <a:xfrm>
            <a:off x="3429275" y="841675"/>
            <a:ext cx="1244100" cy="632100"/>
          </a:xfrm>
          <a:prstGeom prst="rect">
            <a:avLst/>
          </a:prstGeom>
        </p:spPr>
        <p:txBody>
          <a:bodyPr spcFirstLastPara="1" wrap="square" lIns="137150"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201" name="Google Shape;201;p10"/>
          <p:cNvSpPr txBox="1">
            <a:spLocks noGrp="1"/>
          </p:cNvSpPr>
          <p:nvPr>
            <p:ph type="title" idx="22"/>
          </p:nvPr>
        </p:nvSpPr>
        <p:spPr>
          <a:xfrm>
            <a:off x="522075" y="1474600"/>
            <a:ext cx="1661100" cy="632100"/>
          </a:xfrm>
          <a:prstGeom prst="rect">
            <a:avLst/>
          </a:prstGeom>
        </p:spPr>
        <p:txBody>
          <a:bodyPr spcFirstLastPara="1" wrap="square" lIns="182875" tIns="0" rIns="182875" bIns="0"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202" name="Google Shape;202;p10"/>
          <p:cNvSpPr txBox="1">
            <a:spLocks noGrp="1"/>
          </p:cNvSpPr>
          <p:nvPr>
            <p:ph type="title" idx="23"/>
          </p:nvPr>
        </p:nvSpPr>
        <p:spPr>
          <a:xfrm>
            <a:off x="522075" y="2108563"/>
            <a:ext cx="1661100" cy="632100"/>
          </a:xfrm>
          <a:prstGeom prst="rect">
            <a:avLst/>
          </a:prstGeom>
        </p:spPr>
        <p:txBody>
          <a:bodyPr spcFirstLastPara="1" wrap="square" lIns="182875" tIns="0" rIns="182875" bIns="0"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203" name="Google Shape;203;p10"/>
          <p:cNvSpPr txBox="1">
            <a:spLocks noGrp="1"/>
          </p:cNvSpPr>
          <p:nvPr>
            <p:ph type="title" idx="24"/>
          </p:nvPr>
        </p:nvSpPr>
        <p:spPr>
          <a:xfrm>
            <a:off x="522075" y="2740413"/>
            <a:ext cx="1661100" cy="632100"/>
          </a:xfrm>
          <a:prstGeom prst="rect">
            <a:avLst/>
          </a:prstGeom>
        </p:spPr>
        <p:txBody>
          <a:bodyPr spcFirstLastPara="1" wrap="square" lIns="182875" tIns="0" rIns="182875" bIns="0"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204" name="Google Shape;204;p10"/>
          <p:cNvSpPr txBox="1">
            <a:spLocks noGrp="1"/>
          </p:cNvSpPr>
          <p:nvPr>
            <p:ph type="title" idx="25"/>
          </p:nvPr>
        </p:nvSpPr>
        <p:spPr>
          <a:xfrm>
            <a:off x="522075" y="4005674"/>
            <a:ext cx="1661100" cy="609300"/>
          </a:xfrm>
          <a:prstGeom prst="rect">
            <a:avLst/>
          </a:prstGeom>
        </p:spPr>
        <p:txBody>
          <a:bodyPr spcFirstLastPara="1" wrap="square" lIns="182875" tIns="0" rIns="182875" bIns="0"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205" name="Google Shape;205;p10"/>
          <p:cNvSpPr txBox="1">
            <a:spLocks noGrp="1"/>
          </p:cNvSpPr>
          <p:nvPr>
            <p:ph type="title" idx="26"/>
          </p:nvPr>
        </p:nvSpPr>
        <p:spPr>
          <a:xfrm>
            <a:off x="5731300" y="1475000"/>
            <a:ext cx="2891400" cy="632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a:endParaRPr/>
          </a:p>
        </p:txBody>
      </p:sp>
      <p:sp>
        <p:nvSpPr>
          <p:cNvPr id="206" name="Google Shape;206;p10"/>
          <p:cNvSpPr txBox="1">
            <a:spLocks noGrp="1"/>
          </p:cNvSpPr>
          <p:nvPr>
            <p:ph type="title" idx="27"/>
          </p:nvPr>
        </p:nvSpPr>
        <p:spPr>
          <a:xfrm>
            <a:off x="5731300" y="2107788"/>
            <a:ext cx="2891400" cy="632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a:endParaRPr/>
          </a:p>
        </p:txBody>
      </p:sp>
      <p:sp>
        <p:nvSpPr>
          <p:cNvPr id="207" name="Google Shape;207;p10"/>
          <p:cNvSpPr txBox="1">
            <a:spLocks noGrp="1"/>
          </p:cNvSpPr>
          <p:nvPr>
            <p:ph type="title" idx="28"/>
          </p:nvPr>
        </p:nvSpPr>
        <p:spPr>
          <a:xfrm>
            <a:off x="5731300" y="2741150"/>
            <a:ext cx="2891400" cy="632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a:endParaRPr/>
          </a:p>
        </p:txBody>
      </p:sp>
      <p:sp>
        <p:nvSpPr>
          <p:cNvPr id="208" name="Google Shape;208;p10"/>
          <p:cNvSpPr txBox="1">
            <a:spLocks noGrp="1"/>
          </p:cNvSpPr>
          <p:nvPr>
            <p:ph type="title" idx="29"/>
          </p:nvPr>
        </p:nvSpPr>
        <p:spPr>
          <a:xfrm>
            <a:off x="5731300" y="4011450"/>
            <a:ext cx="2891400" cy="603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1pPr>
            <a:lvl2pPr lvl="1">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2pPr>
            <a:lvl3pPr lvl="2">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3pPr>
            <a:lvl4pPr lvl="3">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4pPr>
            <a:lvl5pPr lvl="4">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5pPr>
            <a:lvl6pPr lvl="5">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6pPr>
            <a:lvl7pPr lvl="6">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7pPr>
            <a:lvl8pPr lvl="7">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8pPr>
            <a:lvl9pPr lvl="8">
              <a:spcBef>
                <a:spcPts val="0"/>
              </a:spcBef>
              <a:spcAft>
                <a:spcPts val="0"/>
              </a:spcAft>
              <a:buClr>
                <a:schemeClr val="dk1"/>
              </a:buClr>
              <a:buSzPts val="1000"/>
              <a:buFont typeface="Inter"/>
              <a:buNone/>
              <a:defRPr sz="1000">
                <a:solidFill>
                  <a:schemeClr val="dk1"/>
                </a:solidFill>
                <a:latin typeface="Inter"/>
                <a:ea typeface="Inter"/>
                <a:cs typeface="Inter"/>
                <a:sym typeface="Inter"/>
              </a:defRPr>
            </a:lvl9pPr>
          </a:lstStyle>
          <a:p>
            <a:endParaRPr/>
          </a:p>
        </p:txBody>
      </p:sp>
      <p:sp>
        <p:nvSpPr>
          <p:cNvPr id="209" name="Google Shape;209;p10"/>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210" name="Google Shape;210;p10"/>
          <p:cNvSpPr txBox="1">
            <a:spLocks noGrp="1"/>
          </p:cNvSpPr>
          <p:nvPr>
            <p:ph type="subTitle" idx="30"/>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211" name="Google Shape;211;p10"/>
          <p:cNvSpPr txBox="1">
            <a:spLocks noGrp="1"/>
          </p:cNvSpPr>
          <p:nvPr>
            <p:ph type="subTitle" idx="31"/>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212" name="Google Shape;212;p10"/>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213" name="Google Shape;213;p10"/>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sp>
        <p:nvSpPr>
          <p:cNvPr id="214" name="Google Shape;214;p10"/>
          <p:cNvSpPr txBox="1">
            <a:spLocks noGrp="1"/>
          </p:cNvSpPr>
          <p:nvPr>
            <p:ph type="title" idx="32"/>
          </p:nvPr>
        </p:nvSpPr>
        <p:spPr>
          <a:xfrm>
            <a:off x="5731300" y="3374175"/>
            <a:ext cx="2891400" cy="632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215" name="Google Shape;215;p10"/>
          <p:cNvSpPr txBox="1">
            <a:spLocks noGrp="1"/>
          </p:cNvSpPr>
          <p:nvPr>
            <p:ph type="title" idx="33"/>
          </p:nvPr>
        </p:nvSpPr>
        <p:spPr>
          <a:xfrm flipH="1">
            <a:off x="524150" y="334900"/>
            <a:ext cx="8098500" cy="510000"/>
          </a:xfrm>
          <a:prstGeom prst="rect">
            <a:avLst/>
          </a:prstGeom>
        </p:spPr>
        <p:txBody>
          <a:bodyPr spcFirstLastPara="1" wrap="square" lIns="274300" tIns="91425" rIns="91425" bIns="91425" anchor="ctr" anchorCtr="0">
            <a:no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KPI - ALT 1">
  <p:cSld name="BLANK_1_1_1_1_1_1_1_1_1_1">
    <p:bg>
      <p:bgPr>
        <a:solidFill>
          <a:schemeClr val="lt2"/>
        </a:solidFill>
        <a:effectLst/>
      </p:bgPr>
    </p:bg>
    <p:spTree>
      <p:nvGrpSpPr>
        <p:cNvPr id="1" name="Shape 216"/>
        <p:cNvGrpSpPr/>
        <p:nvPr/>
      </p:nvGrpSpPr>
      <p:grpSpPr>
        <a:xfrm>
          <a:off x="0" y="0"/>
          <a:ext cx="0" cy="0"/>
          <a:chOff x="0" y="0"/>
          <a:chExt cx="0" cy="0"/>
        </a:xfrm>
      </p:grpSpPr>
      <p:sp>
        <p:nvSpPr>
          <p:cNvPr id="217" name="Google Shape;217;p11"/>
          <p:cNvSpPr txBox="1">
            <a:spLocks noGrp="1"/>
          </p:cNvSpPr>
          <p:nvPr>
            <p:ph type="title"/>
          </p:nvPr>
        </p:nvSpPr>
        <p:spPr>
          <a:xfrm>
            <a:off x="521250" y="841675"/>
            <a:ext cx="1923300" cy="3842100"/>
          </a:xfrm>
          <a:prstGeom prst="rect">
            <a:avLst/>
          </a:prstGeom>
        </p:spPr>
        <p:txBody>
          <a:bodyPr spcFirstLastPara="1" wrap="square" lIns="274300" tIns="182875" rIns="182875" bIns="91425" anchor="t" anchorCtr="0">
            <a:norm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218" name="Google Shape;218;p11"/>
          <p:cNvSpPr txBox="1">
            <a:spLocks noGrp="1"/>
          </p:cNvSpPr>
          <p:nvPr>
            <p:ph type="title" idx="2"/>
          </p:nvPr>
        </p:nvSpPr>
        <p:spPr>
          <a:xfrm>
            <a:off x="2445150" y="841675"/>
            <a:ext cx="2233200" cy="569700"/>
          </a:xfrm>
          <a:prstGeom prst="rect">
            <a:avLst/>
          </a:prstGeom>
        </p:spPr>
        <p:txBody>
          <a:bodyPr spcFirstLastPara="1" wrap="square" lIns="91425" tIns="0" rIns="91425" bIns="0" anchor="ctr" anchorCtr="0">
            <a:norm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219" name="Google Shape;219;p11"/>
          <p:cNvSpPr txBox="1">
            <a:spLocks noGrp="1"/>
          </p:cNvSpPr>
          <p:nvPr>
            <p:ph type="title" idx="3"/>
          </p:nvPr>
        </p:nvSpPr>
        <p:spPr>
          <a:xfrm>
            <a:off x="4678600" y="841675"/>
            <a:ext cx="2233200" cy="569700"/>
          </a:xfrm>
          <a:prstGeom prst="rect">
            <a:avLst/>
          </a:prstGeom>
        </p:spPr>
        <p:txBody>
          <a:bodyPr spcFirstLastPara="1" wrap="square" lIns="91425" tIns="0" rIns="91425" bIns="0" anchor="ctr" anchorCtr="0">
            <a:norm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220" name="Google Shape;220;p11"/>
          <p:cNvSpPr txBox="1">
            <a:spLocks noGrp="1"/>
          </p:cNvSpPr>
          <p:nvPr>
            <p:ph type="title" idx="4"/>
          </p:nvPr>
        </p:nvSpPr>
        <p:spPr>
          <a:xfrm>
            <a:off x="6912050" y="841675"/>
            <a:ext cx="2233200" cy="569700"/>
          </a:xfrm>
          <a:prstGeom prst="rect">
            <a:avLst/>
          </a:prstGeom>
        </p:spPr>
        <p:txBody>
          <a:bodyPr spcFirstLastPara="1" wrap="square" lIns="91425" tIns="0" rIns="91425" bIns="0" anchor="ctr" anchorCtr="0">
            <a:norm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221" name="Google Shape;221;p11"/>
          <p:cNvSpPr txBox="1">
            <a:spLocks noGrp="1"/>
          </p:cNvSpPr>
          <p:nvPr>
            <p:ph type="body" idx="1"/>
          </p:nvPr>
        </p:nvSpPr>
        <p:spPr>
          <a:xfrm>
            <a:off x="2444900" y="1411425"/>
            <a:ext cx="2233200" cy="1091400"/>
          </a:xfrm>
          <a:prstGeom prst="rect">
            <a:avLst/>
          </a:prstGeom>
        </p:spPr>
        <p:txBody>
          <a:bodyPr spcFirstLastPara="1" wrap="square" lIns="182875" tIns="18287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222" name="Google Shape;222;p11"/>
          <p:cNvSpPr txBox="1">
            <a:spLocks noGrp="1"/>
          </p:cNvSpPr>
          <p:nvPr>
            <p:ph type="body" idx="5"/>
          </p:nvPr>
        </p:nvSpPr>
        <p:spPr>
          <a:xfrm>
            <a:off x="6913250" y="1411425"/>
            <a:ext cx="2233200" cy="1091400"/>
          </a:xfrm>
          <a:prstGeom prst="rect">
            <a:avLst/>
          </a:prstGeom>
        </p:spPr>
        <p:txBody>
          <a:bodyPr spcFirstLastPara="1" wrap="square" lIns="182875" tIns="182875" rIns="91425"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223" name="Google Shape;223;p11"/>
          <p:cNvSpPr txBox="1">
            <a:spLocks noGrp="1"/>
          </p:cNvSpPr>
          <p:nvPr>
            <p:ph type="title" idx="6"/>
          </p:nvPr>
        </p:nvSpPr>
        <p:spPr>
          <a:xfrm>
            <a:off x="7583463" y="434847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a:endParaRPr/>
          </a:p>
        </p:txBody>
      </p:sp>
      <p:sp>
        <p:nvSpPr>
          <p:cNvPr id="224" name="Google Shape;224;p11"/>
          <p:cNvSpPr txBox="1">
            <a:spLocks noGrp="1"/>
          </p:cNvSpPr>
          <p:nvPr>
            <p:ph type="subTitle" idx="7"/>
          </p:nvPr>
        </p:nvSpPr>
        <p:spPr>
          <a:xfrm>
            <a:off x="6912288" y="267887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25" name="Google Shape;225;p11"/>
          <p:cNvSpPr txBox="1">
            <a:spLocks noGrp="1"/>
          </p:cNvSpPr>
          <p:nvPr>
            <p:ph type="subTitle" idx="8"/>
          </p:nvPr>
        </p:nvSpPr>
        <p:spPr>
          <a:xfrm>
            <a:off x="6912288" y="334837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26" name="Google Shape;226;p11"/>
          <p:cNvSpPr txBox="1">
            <a:spLocks noGrp="1"/>
          </p:cNvSpPr>
          <p:nvPr>
            <p:ph type="subTitle" idx="9"/>
          </p:nvPr>
        </p:nvSpPr>
        <p:spPr>
          <a:xfrm>
            <a:off x="6912288" y="401602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27" name="Google Shape;227;p11"/>
          <p:cNvSpPr txBox="1">
            <a:spLocks noGrp="1"/>
          </p:cNvSpPr>
          <p:nvPr>
            <p:ph type="title" idx="13"/>
          </p:nvPr>
        </p:nvSpPr>
        <p:spPr>
          <a:xfrm>
            <a:off x="7583463" y="3680400"/>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a:endParaRPr/>
          </a:p>
        </p:txBody>
      </p:sp>
      <p:sp>
        <p:nvSpPr>
          <p:cNvPr id="228" name="Google Shape;228;p11"/>
          <p:cNvSpPr txBox="1">
            <a:spLocks noGrp="1"/>
          </p:cNvSpPr>
          <p:nvPr>
            <p:ph type="title" idx="14"/>
          </p:nvPr>
        </p:nvSpPr>
        <p:spPr>
          <a:xfrm>
            <a:off x="7583463" y="301227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a:endParaRPr/>
          </a:p>
        </p:txBody>
      </p:sp>
      <p:sp>
        <p:nvSpPr>
          <p:cNvPr id="229" name="Google Shape;229;p11"/>
          <p:cNvSpPr txBox="1">
            <a:spLocks noGrp="1"/>
          </p:cNvSpPr>
          <p:nvPr>
            <p:ph type="title" idx="15"/>
          </p:nvPr>
        </p:nvSpPr>
        <p:spPr>
          <a:xfrm>
            <a:off x="8535075" y="26771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30" name="Google Shape;230;p11"/>
          <p:cNvSpPr txBox="1">
            <a:spLocks noGrp="1"/>
          </p:cNvSpPr>
          <p:nvPr>
            <p:ph type="title" idx="16"/>
          </p:nvPr>
        </p:nvSpPr>
        <p:spPr>
          <a:xfrm>
            <a:off x="8535075" y="33483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31" name="Google Shape;231;p11"/>
          <p:cNvSpPr txBox="1">
            <a:spLocks noGrp="1"/>
          </p:cNvSpPr>
          <p:nvPr>
            <p:ph type="title" idx="17"/>
          </p:nvPr>
        </p:nvSpPr>
        <p:spPr>
          <a:xfrm>
            <a:off x="8535075" y="40133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32" name="Google Shape;232;p11"/>
          <p:cNvSpPr txBox="1">
            <a:spLocks noGrp="1"/>
          </p:cNvSpPr>
          <p:nvPr>
            <p:ph type="title" idx="18"/>
          </p:nvPr>
        </p:nvSpPr>
        <p:spPr>
          <a:xfrm>
            <a:off x="5349963" y="434847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a:endParaRPr/>
          </a:p>
        </p:txBody>
      </p:sp>
      <p:sp>
        <p:nvSpPr>
          <p:cNvPr id="233" name="Google Shape;233;p11"/>
          <p:cNvSpPr txBox="1">
            <a:spLocks noGrp="1"/>
          </p:cNvSpPr>
          <p:nvPr>
            <p:ph type="subTitle" idx="19"/>
          </p:nvPr>
        </p:nvSpPr>
        <p:spPr>
          <a:xfrm>
            <a:off x="4678788" y="267887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34" name="Google Shape;234;p11"/>
          <p:cNvSpPr txBox="1">
            <a:spLocks noGrp="1"/>
          </p:cNvSpPr>
          <p:nvPr>
            <p:ph type="subTitle" idx="20"/>
          </p:nvPr>
        </p:nvSpPr>
        <p:spPr>
          <a:xfrm>
            <a:off x="4678788" y="334837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35" name="Google Shape;235;p11"/>
          <p:cNvSpPr txBox="1">
            <a:spLocks noGrp="1"/>
          </p:cNvSpPr>
          <p:nvPr>
            <p:ph type="subTitle" idx="21"/>
          </p:nvPr>
        </p:nvSpPr>
        <p:spPr>
          <a:xfrm>
            <a:off x="4678788" y="401602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36" name="Google Shape;236;p11"/>
          <p:cNvSpPr txBox="1">
            <a:spLocks noGrp="1"/>
          </p:cNvSpPr>
          <p:nvPr>
            <p:ph type="title" idx="22"/>
          </p:nvPr>
        </p:nvSpPr>
        <p:spPr>
          <a:xfrm>
            <a:off x="5349963" y="3680400"/>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a:endParaRPr/>
          </a:p>
        </p:txBody>
      </p:sp>
      <p:sp>
        <p:nvSpPr>
          <p:cNvPr id="237" name="Google Shape;237;p11"/>
          <p:cNvSpPr txBox="1">
            <a:spLocks noGrp="1"/>
          </p:cNvSpPr>
          <p:nvPr>
            <p:ph type="title" idx="23"/>
          </p:nvPr>
        </p:nvSpPr>
        <p:spPr>
          <a:xfrm>
            <a:off x="5349963" y="301227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1pPr>
            <a:lvl2pPr lvl="1"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2pPr>
            <a:lvl3pPr lvl="2"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3pPr>
            <a:lvl4pPr lvl="3"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4pPr>
            <a:lvl5pPr lvl="4"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5pPr>
            <a:lvl6pPr lvl="5"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6pPr>
            <a:lvl7pPr lvl="6"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7pPr>
            <a:lvl8pPr lvl="7"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8pPr>
            <a:lvl9pPr lvl="8" algn="r">
              <a:spcBef>
                <a:spcPts val="0"/>
              </a:spcBef>
              <a:spcAft>
                <a:spcPts val="0"/>
              </a:spcAft>
              <a:buClr>
                <a:schemeClr val="lt2"/>
              </a:buClr>
              <a:buSzPts val="1000"/>
              <a:buFont typeface="Inter SemiBold"/>
              <a:buChar char="■"/>
              <a:defRPr sz="1000">
                <a:solidFill>
                  <a:schemeClr val="lt2"/>
                </a:solidFill>
                <a:latin typeface="Inter SemiBold"/>
                <a:ea typeface="Inter SemiBold"/>
                <a:cs typeface="Inter SemiBold"/>
                <a:sym typeface="Inter SemiBold"/>
              </a:defRPr>
            </a:lvl9pPr>
          </a:lstStyle>
          <a:p>
            <a:endParaRPr/>
          </a:p>
        </p:txBody>
      </p:sp>
      <p:sp>
        <p:nvSpPr>
          <p:cNvPr id="238" name="Google Shape;238;p11"/>
          <p:cNvSpPr txBox="1">
            <a:spLocks noGrp="1"/>
          </p:cNvSpPr>
          <p:nvPr>
            <p:ph type="title" idx="24"/>
          </p:nvPr>
        </p:nvSpPr>
        <p:spPr>
          <a:xfrm>
            <a:off x="3112275" y="434847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a:endParaRPr/>
          </a:p>
        </p:txBody>
      </p:sp>
      <p:sp>
        <p:nvSpPr>
          <p:cNvPr id="239" name="Google Shape;239;p11"/>
          <p:cNvSpPr txBox="1">
            <a:spLocks noGrp="1"/>
          </p:cNvSpPr>
          <p:nvPr>
            <p:ph type="subTitle" idx="25"/>
          </p:nvPr>
        </p:nvSpPr>
        <p:spPr>
          <a:xfrm>
            <a:off x="2441100" y="267887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40" name="Google Shape;240;p11"/>
          <p:cNvSpPr txBox="1">
            <a:spLocks noGrp="1"/>
          </p:cNvSpPr>
          <p:nvPr>
            <p:ph type="subTitle" idx="26"/>
          </p:nvPr>
        </p:nvSpPr>
        <p:spPr>
          <a:xfrm>
            <a:off x="2441100" y="334837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41" name="Google Shape;241;p11"/>
          <p:cNvSpPr txBox="1">
            <a:spLocks noGrp="1"/>
          </p:cNvSpPr>
          <p:nvPr>
            <p:ph type="subTitle" idx="27"/>
          </p:nvPr>
        </p:nvSpPr>
        <p:spPr>
          <a:xfrm>
            <a:off x="2441100" y="4016025"/>
            <a:ext cx="1427100" cy="332700"/>
          </a:xfrm>
          <a:prstGeom prst="rect">
            <a:avLst/>
          </a:prstGeom>
        </p:spPr>
        <p:txBody>
          <a:bodyPr spcFirstLastPara="1" wrap="square" lIns="182875" tIns="91425" rIns="91425" bIns="91425" anchor="b"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242" name="Google Shape;242;p11"/>
          <p:cNvSpPr txBox="1">
            <a:spLocks noGrp="1"/>
          </p:cNvSpPr>
          <p:nvPr>
            <p:ph type="title" idx="28"/>
          </p:nvPr>
        </p:nvSpPr>
        <p:spPr>
          <a:xfrm>
            <a:off x="3112275" y="3680400"/>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a:endParaRPr/>
          </a:p>
        </p:txBody>
      </p:sp>
      <p:sp>
        <p:nvSpPr>
          <p:cNvPr id="243" name="Google Shape;243;p11"/>
          <p:cNvSpPr txBox="1"/>
          <p:nvPr/>
        </p:nvSpPr>
        <p:spPr>
          <a:xfrm>
            <a:off x="5762125" y="3346325"/>
            <a:ext cx="611100" cy="335100"/>
          </a:xfrm>
          <a:prstGeom prst="rect">
            <a:avLst/>
          </a:prstGeom>
          <a:noFill/>
          <a:ln>
            <a:noFill/>
          </a:ln>
        </p:spPr>
        <p:txBody>
          <a:bodyPr spcFirstLastPara="1" wrap="square" lIns="91425" tIns="91425" rIns="182875" bIns="91425"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n" sz="1000">
                <a:solidFill>
                  <a:schemeClr val="lt2"/>
                </a:solidFill>
                <a:latin typeface="Inter Medium"/>
                <a:ea typeface="Inter Medium"/>
                <a:cs typeface="Inter Medium"/>
                <a:sym typeface="Inter Medium"/>
              </a:rPr>
              <a:t>00%</a:t>
            </a:r>
            <a:endParaRPr sz="1000">
              <a:solidFill>
                <a:schemeClr val="lt2"/>
              </a:solidFill>
              <a:latin typeface="Inter Medium"/>
              <a:ea typeface="Inter Medium"/>
              <a:cs typeface="Inter Medium"/>
              <a:sym typeface="Inter Medium"/>
            </a:endParaRPr>
          </a:p>
        </p:txBody>
      </p:sp>
      <p:sp>
        <p:nvSpPr>
          <p:cNvPr id="244" name="Google Shape;244;p11"/>
          <p:cNvSpPr txBox="1">
            <a:spLocks noGrp="1"/>
          </p:cNvSpPr>
          <p:nvPr>
            <p:ph type="subTitle" idx="29"/>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245" name="Google Shape;245;p11"/>
          <p:cNvSpPr txBox="1">
            <a:spLocks noGrp="1"/>
          </p:cNvSpPr>
          <p:nvPr>
            <p:ph type="subTitle" idx="30"/>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246" name="Google Shape;246;p11"/>
          <p:cNvSpPr txBox="1">
            <a:spLocks noGrp="1"/>
          </p:cNvSpPr>
          <p:nvPr>
            <p:ph type="subTitle" idx="31"/>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247" name="Google Shape;247;p11"/>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248" name="Google Shape;248;p11"/>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249" name="Google Shape;249;p11"/>
          <p:cNvSpPr txBox="1">
            <a:spLocks noGrp="1"/>
          </p:cNvSpPr>
          <p:nvPr>
            <p:ph type="title" idx="32"/>
          </p:nvPr>
        </p:nvSpPr>
        <p:spPr>
          <a:xfrm flipH="1">
            <a:off x="524150" y="334900"/>
            <a:ext cx="62487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250" name="Google Shape;250;p11"/>
          <p:cNvSpPr txBox="1">
            <a:spLocks noGrp="1"/>
          </p:cNvSpPr>
          <p:nvPr>
            <p:ph type="title" idx="33"/>
          </p:nvPr>
        </p:nvSpPr>
        <p:spPr>
          <a:xfrm>
            <a:off x="3112275" y="301227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a:endParaRPr/>
          </a:p>
        </p:txBody>
      </p:sp>
      <p:sp>
        <p:nvSpPr>
          <p:cNvPr id="251" name="Google Shape;251;p11"/>
          <p:cNvSpPr txBox="1">
            <a:spLocks noGrp="1"/>
          </p:cNvSpPr>
          <p:nvPr>
            <p:ph type="title" idx="34"/>
          </p:nvPr>
        </p:nvSpPr>
        <p:spPr>
          <a:xfrm>
            <a:off x="4067600" y="26771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52" name="Google Shape;252;p11"/>
          <p:cNvSpPr txBox="1">
            <a:spLocks noGrp="1"/>
          </p:cNvSpPr>
          <p:nvPr>
            <p:ph type="title" idx="35"/>
          </p:nvPr>
        </p:nvSpPr>
        <p:spPr>
          <a:xfrm>
            <a:off x="4067600" y="33483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53" name="Google Shape;253;p11"/>
          <p:cNvSpPr txBox="1">
            <a:spLocks noGrp="1"/>
          </p:cNvSpPr>
          <p:nvPr>
            <p:ph type="title" idx="36"/>
          </p:nvPr>
        </p:nvSpPr>
        <p:spPr>
          <a:xfrm>
            <a:off x="4067600" y="40133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54" name="Google Shape;254;p11"/>
          <p:cNvSpPr txBox="1">
            <a:spLocks noGrp="1"/>
          </p:cNvSpPr>
          <p:nvPr>
            <p:ph type="title" idx="37"/>
          </p:nvPr>
        </p:nvSpPr>
        <p:spPr>
          <a:xfrm>
            <a:off x="6301575" y="26771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55" name="Google Shape;255;p11"/>
          <p:cNvSpPr txBox="1">
            <a:spLocks noGrp="1"/>
          </p:cNvSpPr>
          <p:nvPr>
            <p:ph type="title" idx="38"/>
          </p:nvPr>
        </p:nvSpPr>
        <p:spPr>
          <a:xfrm>
            <a:off x="6301575" y="33483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
        <p:nvSpPr>
          <p:cNvPr id="256" name="Google Shape;256;p11"/>
          <p:cNvSpPr txBox="1">
            <a:spLocks noGrp="1"/>
          </p:cNvSpPr>
          <p:nvPr>
            <p:ph type="title" idx="39"/>
          </p:nvPr>
        </p:nvSpPr>
        <p:spPr>
          <a:xfrm>
            <a:off x="6301575" y="4013325"/>
            <a:ext cx="6111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a:buChar char="●"/>
              <a:defRPr sz="800">
                <a:latin typeface="Inter"/>
                <a:ea typeface="Inter"/>
                <a:cs typeface="Inter"/>
                <a:sym typeface="Inter"/>
              </a:defRPr>
            </a:lvl1pPr>
            <a:lvl2pPr lvl="1" algn="r">
              <a:spcBef>
                <a:spcPts val="0"/>
              </a:spcBef>
              <a:spcAft>
                <a:spcPts val="0"/>
              </a:spcAft>
              <a:buClr>
                <a:schemeClr val="lt1"/>
              </a:buClr>
              <a:buSzPts val="800"/>
              <a:buFont typeface="Inter"/>
              <a:buChar char="○"/>
              <a:defRPr sz="800">
                <a:latin typeface="Inter"/>
                <a:ea typeface="Inter"/>
                <a:cs typeface="Inter"/>
                <a:sym typeface="Inter"/>
              </a:defRPr>
            </a:lvl2pPr>
            <a:lvl3pPr lvl="2" algn="r">
              <a:spcBef>
                <a:spcPts val="0"/>
              </a:spcBef>
              <a:spcAft>
                <a:spcPts val="0"/>
              </a:spcAft>
              <a:buClr>
                <a:schemeClr val="lt1"/>
              </a:buClr>
              <a:buSzPts val="800"/>
              <a:buFont typeface="Inter"/>
              <a:buChar char="■"/>
              <a:defRPr sz="800">
                <a:latin typeface="Inter"/>
                <a:ea typeface="Inter"/>
                <a:cs typeface="Inter"/>
                <a:sym typeface="Inter"/>
              </a:defRPr>
            </a:lvl3pPr>
            <a:lvl4pPr lvl="3" algn="r">
              <a:spcBef>
                <a:spcPts val="0"/>
              </a:spcBef>
              <a:spcAft>
                <a:spcPts val="0"/>
              </a:spcAft>
              <a:buClr>
                <a:schemeClr val="lt1"/>
              </a:buClr>
              <a:buSzPts val="800"/>
              <a:buFont typeface="Inter"/>
              <a:buChar char="●"/>
              <a:defRPr sz="800">
                <a:latin typeface="Inter"/>
                <a:ea typeface="Inter"/>
                <a:cs typeface="Inter"/>
                <a:sym typeface="Inter"/>
              </a:defRPr>
            </a:lvl4pPr>
            <a:lvl5pPr lvl="4" algn="r">
              <a:spcBef>
                <a:spcPts val="0"/>
              </a:spcBef>
              <a:spcAft>
                <a:spcPts val="0"/>
              </a:spcAft>
              <a:buClr>
                <a:schemeClr val="lt1"/>
              </a:buClr>
              <a:buSzPts val="800"/>
              <a:buFont typeface="Inter"/>
              <a:buChar char="○"/>
              <a:defRPr sz="800">
                <a:latin typeface="Inter"/>
                <a:ea typeface="Inter"/>
                <a:cs typeface="Inter"/>
                <a:sym typeface="Inter"/>
              </a:defRPr>
            </a:lvl5pPr>
            <a:lvl6pPr lvl="5" algn="r">
              <a:spcBef>
                <a:spcPts val="0"/>
              </a:spcBef>
              <a:spcAft>
                <a:spcPts val="0"/>
              </a:spcAft>
              <a:buClr>
                <a:schemeClr val="lt1"/>
              </a:buClr>
              <a:buSzPts val="800"/>
              <a:buFont typeface="Inter"/>
              <a:buChar char="■"/>
              <a:defRPr sz="800">
                <a:latin typeface="Inter"/>
                <a:ea typeface="Inter"/>
                <a:cs typeface="Inter"/>
                <a:sym typeface="Inter"/>
              </a:defRPr>
            </a:lvl6pPr>
            <a:lvl7pPr lvl="6" algn="r">
              <a:spcBef>
                <a:spcPts val="0"/>
              </a:spcBef>
              <a:spcAft>
                <a:spcPts val="0"/>
              </a:spcAft>
              <a:buClr>
                <a:schemeClr val="lt1"/>
              </a:buClr>
              <a:buSzPts val="800"/>
              <a:buFont typeface="Inter"/>
              <a:buChar char="●"/>
              <a:defRPr sz="800">
                <a:latin typeface="Inter"/>
                <a:ea typeface="Inter"/>
                <a:cs typeface="Inter"/>
                <a:sym typeface="Inter"/>
              </a:defRPr>
            </a:lvl7pPr>
            <a:lvl8pPr lvl="7" algn="r">
              <a:spcBef>
                <a:spcPts val="0"/>
              </a:spcBef>
              <a:spcAft>
                <a:spcPts val="0"/>
              </a:spcAft>
              <a:buClr>
                <a:schemeClr val="lt1"/>
              </a:buClr>
              <a:buSzPts val="800"/>
              <a:buFont typeface="Inter"/>
              <a:buChar char="○"/>
              <a:defRPr sz="800">
                <a:latin typeface="Inter"/>
                <a:ea typeface="Inter"/>
                <a:cs typeface="Inter"/>
                <a:sym typeface="Inter"/>
              </a:defRPr>
            </a:lvl8pPr>
            <a:lvl9pPr lvl="8" algn="r">
              <a:spcBef>
                <a:spcPts val="0"/>
              </a:spcBef>
              <a:spcAft>
                <a:spcPts val="0"/>
              </a:spcAft>
              <a:buClr>
                <a:schemeClr val="lt1"/>
              </a:buClr>
              <a:buSzPts val="800"/>
              <a:buFont typeface="Inter"/>
              <a:buChar char="■"/>
              <a:defRPr sz="800">
                <a:latin typeface="Inter"/>
                <a:ea typeface="Inter"/>
                <a:cs typeface="Inter"/>
                <a:sym typeface="Inte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roject status">
  <p:cSld name="BLANK_1_1_1_1_1_1_1_2_2">
    <p:bg>
      <p:bgPr>
        <a:solidFill>
          <a:schemeClr val="dk2"/>
        </a:solidFill>
        <a:effectLst/>
      </p:bgPr>
    </p:bg>
    <p:spTree>
      <p:nvGrpSpPr>
        <p:cNvPr id="1" name="Shape 257"/>
        <p:cNvGrpSpPr/>
        <p:nvPr/>
      </p:nvGrpSpPr>
      <p:grpSpPr>
        <a:xfrm>
          <a:off x="0" y="0"/>
          <a:ext cx="0" cy="0"/>
          <a:chOff x="0" y="0"/>
          <a:chExt cx="0" cy="0"/>
        </a:xfrm>
      </p:grpSpPr>
      <p:sp>
        <p:nvSpPr>
          <p:cNvPr id="258" name="Google Shape;258;p12"/>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259" name="Google Shape;259;p12"/>
          <p:cNvSpPr txBox="1">
            <a:spLocks noGrp="1"/>
          </p:cNvSpPr>
          <p:nvPr>
            <p:ph type="title"/>
          </p:nvPr>
        </p:nvSpPr>
        <p:spPr>
          <a:xfrm flipH="1">
            <a:off x="1046169" y="666261"/>
            <a:ext cx="7576500" cy="6414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a:endParaRPr/>
          </a:p>
        </p:txBody>
      </p:sp>
      <p:cxnSp>
        <p:nvCxnSpPr>
          <p:cNvPr id="260" name="Google Shape;260;p12"/>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261" name="Google Shape;261;p12"/>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sp>
        <p:nvSpPr>
          <p:cNvPr id="262" name="Google Shape;262;p12"/>
          <p:cNvSpPr txBox="1">
            <a:spLocks noGrp="1"/>
          </p:cNvSpPr>
          <p:nvPr>
            <p:ph type="subTitle" idx="2"/>
          </p:nvPr>
        </p:nvSpPr>
        <p:spPr>
          <a:xfrm>
            <a:off x="10421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263" name="Google Shape;263;p12"/>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264" name="Google Shape;264;p12"/>
          <p:cNvSpPr txBox="1">
            <a:spLocks noGrp="1"/>
          </p:cNvSpPr>
          <p:nvPr>
            <p:ph type="subTitle" idx="4"/>
          </p:nvPr>
        </p:nvSpPr>
        <p:spPr>
          <a:xfrm>
            <a:off x="1303550" y="1309275"/>
            <a:ext cx="2607000" cy="417000"/>
          </a:xfrm>
          <a:prstGeom prst="rect">
            <a:avLst/>
          </a:prstGeom>
        </p:spPr>
        <p:txBody>
          <a:bodyPr spcFirstLastPara="1" wrap="square" lIns="0" tIns="91425" rIns="457200" bIns="91425" anchor="t" anchorCtr="0">
            <a:spAutoFit/>
          </a:bodyPr>
          <a:lstStyle>
            <a:lvl1pPr lvl="0">
              <a:spcBef>
                <a:spcPts val="0"/>
              </a:spcBef>
              <a:spcAft>
                <a:spcPts val="0"/>
              </a:spcAft>
              <a:buClr>
                <a:schemeClr val="accent3"/>
              </a:buClr>
              <a:buSzPts val="1500"/>
              <a:buNone/>
              <a:defRPr sz="1500">
                <a:solidFill>
                  <a:schemeClr val="accent3"/>
                </a:solidFill>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a:endParaRPr/>
          </a:p>
        </p:txBody>
      </p:sp>
      <p:sp>
        <p:nvSpPr>
          <p:cNvPr id="265" name="Google Shape;265;p12"/>
          <p:cNvSpPr txBox="1">
            <a:spLocks noGrp="1"/>
          </p:cNvSpPr>
          <p:nvPr>
            <p:ph type="subTitle" idx="5"/>
          </p:nvPr>
        </p:nvSpPr>
        <p:spPr>
          <a:xfrm>
            <a:off x="5223450" y="1309275"/>
            <a:ext cx="2607000" cy="417000"/>
          </a:xfrm>
          <a:prstGeom prst="rect">
            <a:avLst/>
          </a:prstGeom>
        </p:spPr>
        <p:txBody>
          <a:bodyPr spcFirstLastPara="1" wrap="square" lIns="0" tIns="91425" rIns="457200" bIns="91425" anchor="t" anchorCtr="0">
            <a:spAutoFit/>
          </a:bodyPr>
          <a:lstStyle>
            <a:lvl1pPr lvl="0">
              <a:spcBef>
                <a:spcPts val="0"/>
              </a:spcBef>
              <a:spcAft>
                <a:spcPts val="0"/>
              </a:spcAft>
              <a:buClr>
                <a:schemeClr val="accent3"/>
              </a:buClr>
              <a:buSzPts val="1500"/>
              <a:buNone/>
              <a:defRPr sz="1500">
                <a:solidFill>
                  <a:schemeClr val="accent3"/>
                </a:solidFill>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a:endParaRPr/>
          </a:p>
        </p:txBody>
      </p:sp>
      <p:sp>
        <p:nvSpPr>
          <p:cNvPr id="266" name="Google Shape;266;p12"/>
          <p:cNvSpPr txBox="1">
            <a:spLocks noGrp="1"/>
          </p:cNvSpPr>
          <p:nvPr>
            <p:ph type="subTitle" idx="6"/>
          </p:nvPr>
        </p:nvSpPr>
        <p:spPr>
          <a:xfrm>
            <a:off x="1285875" y="3355600"/>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67" name="Google Shape;267;p12"/>
          <p:cNvSpPr txBox="1">
            <a:spLocks noGrp="1"/>
          </p:cNvSpPr>
          <p:nvPr>
            <p:ph type="subTitle" idx="7"/>
          </p:nvPr>
        </p:nvSpPr>
        <p:spPr>
          <a:xfrm>
            <a:off x="1041050" y="334925"/>
            <a:ext cx="7581900" cy="329700"/>
          </a:xfrm>
          <a:prstGeom prst="rect">
            <a:avLst/>
          </a:prstGeom>
        </p:spPr>
        <p:txBody>
          <a:bodyPr spcFirstLastPara="1" wrap="square" lIns="274300" tIns="91425" rIns="91425" bIns="0" anchor="ctr" anchorCtr="0">
            <a:normAutofit/>
          </a:bodyPr>
          <a:lstStyle>
            <a:lvl1pPr lvl="0">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lnSpc>
                <a:spcPct val="100000"/>
              </a:lnSpc>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a:endParaRPr/>
          </a:p>
        </p:txBody>
      </p:sp>
      <p:sp>
        <p:nvSpPr>
          <p:cNvPr id="268" name="Google Shape;268;p12"/>
          <p:cNvSpPr txBox="1">
            <a:spLocks noGrp="1"/>
          </p:cNvSpPr>
          <p:nvPr>
            <p:ph type="subTitle" idx="8"/>
          </p:nvPr>
        </p:nvSpPr>
        <p:spPr>
          <a:xfrm>
            <a:off x="1285875" y="3690238"/>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69" name="Google Shape;269;p12"/>
          <p:cNvSpPr txBox="1">
            <a:spLocks noGrp="1"/>
          </p:cNvSpPr>
          <p:nvPr>
            <p:ph type="subTitle" idx="9"/>
          </p:nvPr>
        </p:nvSpPr>
        <p:spPr>
          <a:xfrm>
            <a:off x="1285875" y="4029388"/>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70" name="Google Shape;270;p12"/>
          <p:cNvSpPr txBox="1">
            <a:spLocks noGrp="1"/>
          </p:cNvSpPr>
          <p:nvPr>
            <p:ph type="subTitle" idx="13"/>
          </p:nvPr>
        </p:nvSpPr>
        <p:spPr>
          <a:xfrm>
            <a:off x="1285875" y="4368550"/>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71" name="Google Shape;271;p12"/>
          <p:cNvSpPr txBox="1">
            <a:spLocks noGrp="1"/>
          </p:cNvSpPr>
          <p:nvPr>
            <p:ph type="subTitle" idx="14"/>
          </p:nvPr>
        </p:nvSpPr>
        <p:spPr>
          <a:xfrm>
            <a:off x="3415750" y="3353575"/>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2" name="Google Shape;272;p12"/>
          <p:cNvSpPr txBox="1">
            <a:spLocks noGrp="1"/>
          </p:cNvSpPr>
          <p:nvPr>
            <p:ph type="subTitle" idx="15"/>
          </p:nvPr>
        </p:nvSpPr>
        <p:spPr>
          <a:xfrm>
            <a:off x="3415750" y="3688213"/>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3" name="Google Shape;273;p12"/>
          <p:cNvSpPr txBox="1">
            <a:spLocks noGrp="1"/>
          </p:cNvSpPr>
          <p:nvPr>
            <p:ph type="subTitle" idx="16"/>
          </p:nvPr>
        </p:nvSpPr>
        <p:spPr>
          <a:xfrm>
            <a:off x="3415750" y="4027363"/>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4" name="Google Shape;274;p12"/>
          <p:cNvSpPr txBox="1">
            <a:spLocks noGrp="1"/>
          </p:cNvSpPr>
          <p:nvPr>
            <p:ph type="subTitle" idx="17"/>
          </p:nvPr>
        </p:nvSpPr>
        <p:spPr>
          <a:xfrm>
            <a:off x="3415750" y="4366525"/>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5" name="Google Shape;275;p12"/>
          <p:cNvSpPr txBox="1">
            <a:spLocks noGrp="1"/>
          </p:cNvSpPr>
          <p:nvPr>
            <p:ph type="subTitle" idx="18"/>
          </p:nvPr>
        </p:nvSpPr>
        <p:spPr>
          <a:xfrm>
            <a:off x="7383000" y="3353575"/>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6" name="Google Shape;276;p12"/>
          <p:cNvSpPr txBox="1">
            <a:spLocks noGrp="1"/>
          </p:cNvSpPr>
          <p:nvPr>
            <p:ph type="subTitle" idx="19"/>
          </p:nvPr>
        </p:nvSpPr>
        <p:spPr>
          <a:xfrm>
            <a:off x="7383000" y="3688213"/>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7" name="Google Shape;277;p12"/>
          <p:cNvSpPr txBox="1">
            <a:spLocks noGrp="1"/>
          </p:cNvSpPr>
          <p:nvPr>
            <p:ph type="subTitle" idx="20"/>
          </p:nvPr>
        </p:nvSpPr>
        <p:spPr>
          <a:xfrm>
            <a:off x="7383000" y="4027363"/>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8" name="Google Shape;278;p12"/>
          <p:cNvSpPr txBox="1">
            <a:spLocks noGrp="1"/>
          </p:cNvSpPr>
          <p:nvPr>
            <p:ph type="subTitle" idx="21"/>
          </p:nvPr>
        </p:nvSpPr>
        <p:spPr>
          <a:xfrm>
            <a:off x="7383000" y="4366525"/>
            <a:ext cx="1532400" cy="2337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800"/>
              </a:spcBef>
              <a:spcAft>
                <a:spcPts val="0"/>
              </a:spcAft>
              <a:buSzPts val="1200"/>
              <a:buFont typeface="Inter Light"/>
              <a:buNone/>
              <a:defRPr>
                <a:latin typeface="Inter Light"/>
                <a:ea typeface="Inter Light"/>
                <a:cs typeface="Inter Light"/>
                <a:sym typeface="Inter Light"/>
              </a:defRPr>
            </a:lvl2pPr>
            <a:lvl3pPr lvl="2" algn="r">
              <a:spcBef>
                <a:spcPts val="800"/>
              </a:spcBef>
              <a:spcAft>
                <a:spcPts val="0"/>
              </a:spcAft>
              <a:buSzPts val="1200"/>
              <a:buFont typeface="Inter Light"/>
              <a:buNone/>
              <a:defRPr>
                <a:latin typeface="Inter Light"/>
                <a:ea typeface="Inter Light"/>
                <a:cs typeface="Inter Light"/>
                <a:sym typeface="Inter Light"/>
              </a:defRPr>
            </a:lvl3pPr>
            <a:lvl4pPr lvl="3" algn="r">
              <a:spcBef>
                <a:spcPts val="800"/>
              </a:spcBef>
              <a:spcAft>
                <a:spcPts val="0"/>
              </a:spcAft>
              <a:buSzPts val="1200"/>
              <a:buFont typeface="Inter Light"/>
              <a:buNone/>
              <a:defRPr>
                <a:latin typeface="Inter Light"/>
                <a:ea typeface="Inter Light"/>
                <a:cs typeface="Inter Light"/>
                <a:sym typeface="Inter Light"/>
              </a:defRPr>
            </a:lvl4pPr>
            <a:lvl5pPr lvl="4" algn="r">
              <a:spcBef>
                <a:spcPts val="800"/>
              </a:spcBef>
              <a:spcAft>
                <a:spcPts val="0"/>
              </a:spcAft>
              <a:buSzPts val="1200"/>
              <a:buFont typeface="Inter Light"/>
              <a:buNone/>
              <a:defRPr>
                <a:latin typeface="Inter Light"/>
                <a:ea typeface="Inter Light"/>
                <a:cs typeface="Inter Light"/>
                <a:sym typeface="Inter Light"/>
              </a:defRPr>
            </a:lvl5pPr>
            <a:lvl6pPr lvl="5" algn="r">
              <a:spcBef>
                <a:spcPts val="800"/>
              </a:spcBef>
              <a:spcAft>
                <a:spcPts val="0"/>
              </a:spcAft>
              <a:buSzPts val="1200"/>
              <a:buFont typeface="Inter Light"/>
              <a:buNone/>
              <a:defRPr>
                <a:latin typeface="Inter Light"/>
                <a:ea typeface="Inter Light"/>
                <a:cs typeface="Inter Light"/>
                <a:sym typeface="Inter Light"/>
              </a:defRPr>
            </a:lvl6pPr>
            <a:lvl7pPr lvl="6" algn="r">
              <a:spcBef>
                <a:spcPts val="800"/>
              </a:spcBef>
              <a:spcAft>
                <a:spcPts val="0"/>
              </a:spcAft>
              <a:buSzPts val="1200"/>
              <a:buFont typeface="Inter Light"/>
              <a:buNone/>
              <a:defRPr>
                <a:latin typeface="Inter Light"/>
                <a:ea typeface="Inter Light"/>
                <a:cs typeface="Inter Light"/>
                <a:sym typeface="Inter Light"/>
              </a:defRPr>
            </a:lvl7pPr>
            <a:lvl8pPr lvl="7" algn="r">
              <a:spcBef>
                <a:spcPts val="800"/>
              </a:spcBef>
              <a:spcAft>
                <a:spcPts val="0"/>
              </a:spcAft>
              <a:buSzPts val="1200"/>
              <a:buFont typeface="Inter Light"/>
              <a:buNone/>
              <a:defRPr>
                <a:latin typeface="Inter Light"/>
                <a:ea typeface="Inter Light"/>
                <a:cs typeface="Inter Light"/>
                <a:sym typeface="Inter Light"/>
              </a:defRPr>
            </a:lvl8pPr>
            <a:lvl9pPr lvl="8" algn="r">
              <a:spcBef>
                <a:spcPts val="800"/>
              </a:spcBef>
              <a:spcAft>
                <a:spcPts val="800"/>
              </a:spcAft>
              <a:buSzPts val="1200"/>
              <a:buFont typeface="Inter Light"/>
              <a:buNone/>
              <a:defRPr>
                <a:latin typeface="Inter Light"/>
                <a:ea typeface="Inter Light"/>
                <a:cs typeface="Inter Light"/>
                <a:sym typeface="Inter Light"/>
              </a:defRPr>
            </a:lvl9pPr>
          </a:lstStyle>
          <a:p>
            <a:endParaRPr/>
          </a:p>
        </p:txBody>
      </p:sp>
      <p:sp>
        <p:nvSpPr>
          <p:cNvPr id="279" name="Google Shape;279;p12"/>
          <p:cNvSpPr txBox="1">
            <a:spLocks noGrp="1"/>
          </p:cNvSpPr>
          <p:nvPr>
            <p:ph type="subTitle" idx="22"/>
          </p:nvPr>
        </p:nvSpPr>
        <p:spPr>
          <a:xfrm>
            <a:off x="5223450" y="3353575"/>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80" name="Google Shape;280;p12"/>
          <p:cNvSpPr txBox="1">
            <a:spLocks noGrp="1"/>
          </p:cNvSpPr>
          <p:nvPr>
            <p:ph type="subTitle" idx="23"/>
          </p:nvPr>
        </p:nvSpPr>
        <p:spPr>
          <a:xfrm>
            <a:off x="5223450" y="3688213"/>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81" name="Google Shape;281;p12"/>
          <p:cNvSpPr txBox="1">
            <a:spLocks noGrp="1"/>
          </p:cNvSpPr>
          <p:nvPr>
            <p:ph type="subTitle" idx="24"/>
          </p:nvPr>
        </p:nvSpPr>
        <p:spPr>
          <a:xfrm>
            <a:off x="5223450" y="4027363"/>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82" name="Google Shape;282;p12"/>
          <p:cNvSpPr txBox="1">
            <a:spLocks noGrp="1"/>
          </p:cNvSpPr>
          <p:nvPr>
            <p:ph type="subTitle" idx="25"/>
          </p:nvPr>
        </p:nvSpPr>
        <p:spPr>
          <a:xfrm>
            <a:off x="5223450" y="4366525"/>
            <a:ext cx="1532400" cy="233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1000"/>
              <a:buFont typeface="Inter Medium"/>
              <a:buNone/>
              <a:defRPr sz="1000">
                <a:solidFill>
                  <a:schemeClr val="dk1"/>
                </a:solidFill>
                <a:latin typeface="Inter Medium"/>
                <a:ea typeface="Inter Medium"/>
                <a:cs typeface="Inter Medium"/>
                <a:sym typeface="Inter Medium"/>
              </a:defRPr>
            </a:lvl1pPr>
            <a:lvl2pPr lvl="1">
              <a:spcBef>
                <a:spcPts val="800"/>
              </a:spcBef>
              <a:spcAft>
                <a:spcPts val="0"/>
              </a:spcAft>
              <a:buSzPts val="1200"/>
              <a:buFont typeface="Inter Medium"/>
              <a:buNone/>
              <a:defRPr>
                <a:latin typeface="Inter Medium"/>
                <a:ea typeface="Inter Medium"/>
                <a:cs typeface="Inter Medium"/>
                <a:sym typeface="Inter Medium"/>
              </a:defRPr>
            </a:lvl2pPr>
            <a:lvl3pPr lvl="2">
              <a:spcBef>
                <a:spcPts val="800"/>
              </a:spcBef>
              <a:spcAft>
                <a:spcPts val="0"/>
              </a:spcAft>
              <a:buSzPts val="1200"/>
              <a:buFont typeface="Inter Medium"/>
              <a:buNone/>
              <a:defRPr>
                <a:latin typeface="Inter Medium"/>
                <a:ea typeface="Inter Medium"/>
                <a:cs typeface="Inter Medium"/>
                <a:sym typeface="Inter Medium"/>
              </a:defRPr>
            </a:lvl3pPr>
            <a:lvl4pPr lvl="3">
              <a:spcBef>
                <a:spcPts val="800"/>
              </a:spcBef>
              <a:spcAft>
                <a:spcPts val="0"/>
              </a:spcAft>
              <a:buSzPts val="1200"/>
              <a:buFont typeface="Inter Medium"/>
              <a:buNone/>
              <a:defRPr>
                <a:latin typeface="Inter Medium"/>
                <a:ea typeface="Inter Medium"/>
                <a:cs typeface="Inter Medium"/>
                <a:sym typeface="Inter Medium"/>
              </a:defRPr>
            </a:lvl4pPr>
            <a:lvl5pPr lvl="4">
              <a:spcBef>
                <a:spcPts val="800"/>
              </a:spcBef>
              <a:spcAft>
                <a:spcPts val="0"/>
              </a:spcAft>
              <a:buSzPts val="1200"/>
              <a:buFont typeface="Inter Medium"/>
              <a:buNone/>
              <a:defRPr>
                <a:latin typeface="Inter Medium"/>
                <a:ea typeface="Inter Medium"/>
                <a:cs typeface="Inter Medium"/>
                <a:sym typeface="Inter Medium"/>
              </a:defRPr>
            </a:lvl5pPr>
            <a:lvl6pPr lvl="5">
              <a:spcBef>
                <a:spcPts val="800"/>
              </a:spcBef>
              <a:spcAft>
                <a:spcPts val="0"/>
              </a:spcAft>
              <a:buSzPts val="1200"/>
              <a:buFont typeface="Inter Medium"/>
              <a:buNone/>
              <a:defRPr>
                <a:latin typeface="Inter Medium"/>
                <a:ea typeface="Inter Medium"/>
                <a:cs typeface="Inter Medium"/>
                <a:sym typeface="Inter Medium"/>
              </a:defRPr>
            </a:lvl6pPr>
            <a:lvl7pPr lvl="6">
              <a:spcBef>
                <a:spcPts val="800"/>
              </a:spcBef>
              <a:spcAft>
                <a:spcPts val="0"/>
              </a:spcAft>
              <a:buSzPts val="1200"/>
              <a:buFont typeface="Inter Medium"/>
              <a:buNone/>
              <a:defRPr>
                <a:latin typeface="Inter Medium"/>
                <a:ea typeface="Inter Medium"/>
                <a:cs typeface="Inter Medium"/>
                <a:sym typeface="Inter Medium"/>
              </a:defRPr>
            </a:lvl7pPr>
            <a:lvl8pPr lvl="7">
              <a:spcBef>
                <a:spcPts val="800"/>
              </a:spcBef>
              <a:spcAft>
                <a:spcPts val="0"/>
              </a:spcAft>
              <a:buSzPts val="1200"/>
              <a:buFont typeface="Inter Medium"/>
              <a:buNone/>
              <a:defRPr>
                <a:latin typeface="Inter Medium"/>
                <a:ea typeface="Inter Medium"/>
                <a:cs typeface="Inter Medium"/>
                <a:sym typeface="Inter Medium"/>
              </a:defRPr>
            </a:lvl8pPr>
            <a:lvl9pPr lvl="8">
              <a:spcBef>
                <a:spcPts val="800"/>
              </a:spcBef>
              <a:spcAft>
                <a:spcPts val="800"/>
              </a:spcAft>
              <a:buSzPts val="1200"/>
              <a:buFont typeface="Inter Medium"/>
              <a:buNone/>
              <a:defRPr>
                <a:latin typeface="Inter Medium"/>
                <a:ea typeface="Inter Medium"/>
                <a:cs typeface="Inter Medium"/>
                <a:sym typeface="Inter Medium"/>
              </a:defRPr>
            </a:lvl9pPr>
          </a:lstStyle>
          <a:p>
            <a:endParaRPr/>
          </a:p>
        </p:txBody>
      </p:sp>
      <p:sp>
        <p:nvSpPr>
          <p:cNvPr id="283" name="Google Shape;283;p12"/>
          <p:cNvSpPr txBox="1">
            <a:spLocks noGrp="1"/>
          </p:cNvSpPr>
          <p:nvPr>
            <p:ph type="body" idx="26"/>
          </p:nvPr>
        </p:nvSpPr>
        <p:spPr>
          <a:xfrm>
            <a:off x="1285875" y="1826513"/>
            <a:ext cx="3289800" cy="9531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dk1"/>
              </a:buClr>
              <a:buSzPts val="1000"/>
              <a:buChar char="●"/>
              <a:defRPr sz="1000">
                <a:solidFill>
                  <a:schemeClr val="dk1"/>
                </a:solidFill>
              </a:defRPr>
            </a:lvl1pPr>
            <a:lvl2pPr marL="914400" lvl="1" indent="-292100">
              <a:spcBef>
                <a:spcPts val="800"/>
              </a:spcBef>
              <a:spcAft>
                <a:spcPts val="0"/>
              </a:spcAft>
              <a:buClr>
                <a:schemeClr val="dk1"/>
              </a:buClr>
              <a:buSzPts val="1000"/>
              <a:buChar char="○"/>
              <a:defRPr sz="1000">
                <a:solidFill>
                  <a:schemeClr val="dk1"/>
                </a:solidFill>
              </a:defRPr>
            </a:lvl2pPr>
            <a:lvl3pPr marL="1371600" lvl="2" indent="-292100">
              <a:spcBef>
                <a:spcPts val="800"/>
              </a:spcBef>
              <a:spcAft>
                <a:spcPts val="0"/>
              </a:spcAft>
              <a:buClr>
                <a:schemeClr val="dk1"/>
              </a:buClr>
              <a:buSzPts val="1000"/>
              <a:buChar char="■"/>
              <a:defRPr sz="1000">
                <a:solidFill>
                  <a:schemeClr val="dk1"/>
                </a:solidFill>
              </a:defRPr>
            </a:lvl3pPr>
            <a:lvl4pPr marL="1828800" lvl="3" indent="-292100">
              <a:spcBef>
                <a:spcPts val="800"/>
              </a:spcBef>
              <a:spcAft>
                <a:spcPts val="0"/>
              </a:spcAft>
              <a:buClr>
                <a:schemeClr val="dk1"/>
              </a:buClr>
              <a:buSzPts val="1000"/>
              <a:buChar char="●"/>
              <a:defRPr sz="1000">
                <a:solidFill>
                  <a:schemeClr val="dk1"/>
                </a:solidFill>
              </a:defRPr>
            </a:lvl4pPr>
            <a:lvl5pPr marL="2286000" lvl="4" indent="-292100">
              <a:spcBef>
                <a:spcPts val="800"/>
              </a:spcBef>
              <a:spcAft>
                <a:spcPts val="0"/>
              </a:spcAft>
              <a:buClr>
                <a:schemeClr val="dk1"/>
              </a:buClr>
              <a:buSzPts val="1000"/>
              <a:buChar char="○"/>
              <a:defRPr sz="1000">
                <a:solidFill>
                  <a:schemeClr val="dk1"/>
                </a:solidFill>
              </a:defRPr>
            </a:lvl5pPr>
            <a:lvl6pPr marL="2743200" lvl="5" indent="-292100">
              <a:spcBef>
                <a:spcPts val="800"/>
              </a:spcBef>
              <a:spcAft>
                <a:spcPts val="0"/>
              </a:spcAft>
              <a:buClr>
                <a:schemeClr val="dk1"/>
              </a:buClr>
              <a:buSzPts val="1000"/>
              <a:buChar char="■"/>
              <a:defRPr sz="1000">
                <a:solidFill>
                  <a:schemeClr val="dk1"/>
                </a:solidFill>
              </a:defRPr>
            </a:lvl6pPr>
            <a:lvl7pPr marL="3200400" lvl="6" indent="-292100">
              <a:spcBef>
                <a:spcPts val="800"/>
              </a:spcBef>
              <a:spcAft>
                <a:spcPts val="0"/>
              </a:spcAft>
              <a:buClr>
                <a:schemeClr val="dk1"/>
              </a:buClr>
              <a:buSzPts val="1000"/>
              <a:buChar char="●"/>
              <a:defRPr sz="1000">
                <a:solidFill>
                  <a:schemeClr val="dk1"/>
                </a:solidFill>
              </a:defRPr>
            </a:lvl7pPr>
            <a:lvl8pPr marL="3657600" lvl="7" indent="-292100">
              <a:spcBef>
                <a:spcPts val="800"/>
              </a:spcBef>
              <a:spcAft>
                <a:spcPts val="0"/>
              </a:spcAft>
              <a:buClr>
                <a:schemeClr val="dk1"/>
              </a:buClr>
              <a:buSzPts val="1000"/>
              <a:buChar char="○"/>
              <a:defRPr sz="1000">
                <a:solidFill>
                  <a:schemeClr val="dk1"/>
                </a:solidFill>
              </a:defRPr>
            </a:lvl8pPr>
            <a:lvl9pPr marL="4114800" lvl="8" indent="-292100">
              <a:spcBef>
                <a:spcPts val="800"/>
              </a:spcBef>
              <a:spcAft>
                <a:spcPts val="800"/>
              </a:spcAft>
              <a:buClr>
                <a:schemeClr val="dk1"/>
              </a:buClr>
              <a:buSzPts val="1000"/>
              <a:buChar char="■"/>
              <a:defRPr sz="1000">
                <a:solidFill>
                  <a:schemeClr val="dk1"/>
                </a:solidFill>
              </a:defRPr>
            </a:lvl9pPr>
          </a:lstStyle>
          <a:p>
            <a:endParaRPr/>
          </a:p>
        </p:txBody>
      </p:sp>
      <p:sp>
        <p:nvSpPr>
          <p:cNvPr id="284" name="Google Shape;284;p12"/>
          <p:cNvSpPr txBox="1">
            <a:spLocks noGrp="1"/>
          </p:cNvSpPr>
          <p:nvPr>
            <p:ph type="body" idx="27"/>
          </p:nvPr>
        </p:nvSpPr>
        <p:spPr>
          <a:xfrm>
            <a:off x="5223450" y="1826513"/>
            <a:ext cx="3289800" cy="9531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dk1"/>
              </a:buClr>
              <a:buSzPts val="1000"/>
              <a:buChar char="●"/>
              <a:defRPr sz="1000">
                <a:solidFill>
                  <a:schemeClr val="dk1"/>
                </a:solidFill>
              </a:defRPr>
            </a:lvl1pPr>
            <a:lvl2pPr marL="914400" lvl="1" indent="-292100">
              <a:spcBef>
                <a:spcPts val="800"/>
              </a:spcBef>
              <a:spcAft>
                <a:spcPts val="0"/>
              </a:spcAft>
              <a:buClr>
                <a:schemeClr val="dk1"/>
              </a:buClr>
              <a:buSzPts val="1000"/>
              <a:buChar char="○"/>
              <a:defRPr sz="1000">
                <a:solidFill>
                  <a:schemeClr val="dk1"/>
                </a:solidFill>
              </a:defRPr>
            </a:lvl2pPr>
            <a:lvl3pPr marL="1371600" lvl="2" indent="-292100">
              <a:spcBef>
                <a:spcPts val="800"/>
              </a:spcBef>
              <a:spcAft>
                <a:spcPts val="0"/>
              </a:spcAft>
              <a:buClr>
                <a:schemeClr val="dk1"/>
              </a:buClr>
              <a:buSzPts val="1000"/>
              <a:buChar char="■"/>
              <a:defRPr sz="1000">
                <a:solidFill>
                  <a:schemeClr val="dk1"/>
                </a:solidFill>
              </a:defRPr>
            </a:lvl3pPr>
            <a:lvl4pPr marL="1828800" lvl="3" indent="-292100">
              <a:spcBef>
                <a:spcPts val="800"/>
              </a:spcBef>
              <a:spcAft>
                <a:spcPts val="0"/>
              </a:spcAft>
              <a:buClr>
                <a:schemeClr val="dk1"/>
              </a:buClr>
              <a:buSzPts val="1000"/>
              <a:buChar char="●"/>
              <a:defRPr sz="1000">
                <a:solidFill>
                  <a:schemeClr val="dk1"/>
                </a:solidFill>
              </a:defRPr>
            </a:lvl4pPr>
            <a:lvl5pPr marL="2286000" lvl="4" indent="-292100">
              <a:spcBef>
                <a:spcPts val="800"/>
              </a:spcBef>
              <a:spcAft>
                <a:spcPts val="0"/>
              </a:spcAft>
              <a:buClr>
                <a:schemeClr val="dk1"/>
              </a:buClr>
              <a:buSzPts val="1000"/>
              <a:buChar char="○"/>
              <a:defRPr sz="1000">
                <a:solidFill>
                  <a:schemeClr val="dk1"/>
                </a:solidFill>
              </a:defRPr>
            </a:lvl5pPr>
            <a:lvl6pPr marL="2743200" lvl="5" indent="-292100">
              <a:spcBef>
                <a:spcPts val="800"/>
              </a:spcBef>
              <a:spcAft>
                <a:spcPts val="0"/>
              </a:spcAft>
              <a:buClr>
                <a:schemeClr val="dk1"/>
              </a:buClr>
              <a:buSzPts val="1000"/>
              <a:buChar char="■"/>
              <a:defRPr sz="1000">
                <a:solidFill>
                  <a:schemeClr val="dk1"/>
                </a:solidFill>
              </a:defRPr>
            </a:lvl6pPr>
            <a:lvl7pPr marL="3200400" lvl="6" indent="-292100">
              <a:spcBef>
                <a:spcPts val="800"/>
              </a:spcBef>
              <a:spcAft>
                <a:spcPts val="0"/>
              </a:spcAft>
              <a:buClr>
                <a:schemeClr val="dk1"/>
              </a:buClr>
              <a:buSzPts val="1000"/>
              <a:buChar char="●"/>
              <a:defRPr sz="1000">
                <a:solidFill>
                  <a:schemeClr val="dk1"/>
                </a:solidFill>
              </a:defRPr>
            </a:lvl7pPr>
            <a:lvl8pPr marL="3657600" lvl="7" indent="-292100">
              <a:spcBef>
                <a:spcPts val="800"/>
              </a:spcBef>
              <a:spcAft>
                <a:spcPts val="0"/>
              </a:spcAft>
              <a:buClr>
                <a:schemeClr val="dk1"/>
              </a:buClr>
              <a:buSzPts val="1000"/>
              <a:buChar char="○"/>
              <a:defRPr sz="1000">
                <a:solidFill>
                  <a:schemeClr val="dk1"/>
                </a:solidFill>
              </a:defRPr>
            </a:lvl8pPr>
            <a:lvl9pPr marL="4114800" lvl="8" indent="-292100">
              <a:spcBef>
                <a:spcPts val="800"/>
              </a:spcBef>
              <a:spcAft>
                <a:spcPts val="800"/>
              </a:spcAft>
              <a:buClr>
                <a:schemeClr val="dk1"/>
              </a:buClr>
              <a:buSzPts val="1000"/>
              <a:buChar char="■"/>
              <a:defRPr sz="1000">
                <a:solidFill>
                  <a:schemeClr val="dk1"/>
                </a:solidFill>
              </a:defRPr>
            </a:lvl9pPr>
          </a:lstStyle>
          <a:p>
            <a:endParaRPr/>
          </a:p>
        </p:txBody>
      </p:sp>
    </p:spTree>
  </p:cSld>
  <p:clrMapOvr>
    <a:masterClrMapping/>
  </p:clrMapOvr>
  <p:extLst>
    <p:ext uri="{DCECCB84-F9BA-43D5-87BE-67443E8EF086}">
      <p15:sldGuideLst xmlns:p15="http://schemas.microsoft.com/office/powerpoint/2012/main">
        <p15:guide id="1" pos="821">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ext deadline">
  <p:cSld name="BLANK_1_1_1_1_1_1_1_2">
    <p:bg>
      <p:bgPr>
        <a:solidFill>
          <a:schemeClr val="lt2"/>
        </a:solidFill>
        <a:effectLst/>
      </p:bgPr>
    </p:bg>
    <p:spTree>
      <p:nvGrpSpPr>
        <p:cNvPr id="1" name="Shape 285"/>
        <p:cNvGrpSpPr/>
        <p:nvPr/>
      </p:nvGrpSpPr>
      <p:grpSpPr>
        <a:xfrm>
          <a:off x="0" y="0"/>
          <a:ext cx="0" cy="0"/>
          <a:chOff x="0" y="0"/>
          <a:chExt cx="0" cy="0"/>
        </a:xfrm>
      </p:grpSpPr>
      <p:sp>
        <p:nvSpPr>
          <p:cNvPr id="286" name="Google Shape;286;p13"/>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287" name="Google Shape;287;p13"/>
          <p:cNvSpPr txBox="1">
            <a:spLocks noGrp="1"/>
          </p:cNvSpPr>
          <p:nvPr>
            <p:ph type="title"/>
          </p:nvPr>
        </p:nvSpPr>
        <p:spPr>
          <a:xfrm flipH="1">
            <a:off x="1046169" y="666261"/>
            <a:ext cx="7576500" cy="6414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cxnSp>
        <p:nvCxnSpPr>
          <p:cNvPr id="288" name="Google Shape;288;p13"/>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289" name="Google Shape;289;p13"/>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290" name="Google Shape;290;p13"/>
          <p:cNvSpPr txBox="1">
            <a:spLocks noGrp="1"/>
          </p:cNvSpPr>
          <p:nvPr>
            <p:ph type="subTitle" idx="2"/>
          </p:nvPr>
        </p:nvSpPr>
        <p:spPr>
          <a:xfrm>
            <a:off x="10421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291" name="Google Shape;291;p13"/>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SzPts val="800"/>
              <a:buFont typeface="Inter"/>
              <a:buNone/>
              <a:defRPr sz="800"/>
            </a:lvl1pPr>
            <a:lvl2pPr lvl="1" algn="r">
              <a:spcBef>
                <a:spcPts val="0"/>
              </a:spcBef>
              <a:spcAft>
                <a:spcPts val="0"/>
              </a:spcAft>
              <a:buSzPts val="800"/>
              <a:buFont typeface="Inter"/>
              <a:buNone/>
              <a:defRPr sz="800"/>
            </a:lvl2pPr>
            <a:lvl3pPr lvl="2" algn="r">
              <a:spcBef>
                <a:spcPts val="0"/>
              </a:spcBef>
              <a:spcAft>
                <a:spcPts val="0"/>
              </a:spcAft>
              <a:buSzPts val="800"/>
              <a:buFont typeface="Inter"/>
              <a:buNone/>
              <a:defRPr sz="800"/>
            </a:lvl3pPr>
            <a:lvl4pPr lvl="3" algn="r">
              <a:spcBef>
                <a:spcPts val="0"/>
              </a:spcBef>
              <a:spcAft>
                <a:spcPts val="0"/>
              </a:spcAft>
              <a:buSzPts val="800"/>
              <a:buFont typeface="Inter"/>
              <a:buNone/>
              <a:defRPr sz="800"/>
            </a:lvl4pPr>
            <a:lvl5pPr lvl="4" algn="r">
              <a:spcBef>
                <a:spcPts val="0"/>
              </a:spcBef>
              <a:spcAft>
                <a:spcPts val="0"/>
              </a:spcAft>
              <a:buSzPts val="800"/>
              <a:buFont typeface="Inter"/>
              <a:buNone/>
              <a:defRPr sz="800"/>
            </a:lvl5pPr>
            <a:lvl6pPr lvl="5" algn="r">
              <a:spcBef>
                <a:spcPts val="0"/>
              </a:spcBef>
              <a:spcAft>
                <a:spcPts val="0"/>
              </a:spcAft>
              <a:buSzPts val="800"/>
              <a:buFont typeface="Inter"/>
              <a:buNone/>
              <a:defRPr sz="800"/>
            </a:lvl6pPr>
            <a:lvl7pPr lvl="6" algn="r">
              <a:spcBef>
                <a:spcPts val="0"/>
              </a:spcBef>
              <a:spcAft>
                <a:spcPts val="0"/>
              </a:spcAft>
              <a:buSzPts val="800"/>
              <a:buFont typeface="Inter"/>
              <a:buNone/>
              <a:defRPr sz="800"/>
            </a:lvl7pPr>
            <a:lvl8pPr lvl="7" algn="r">
              <a:spcBef>
                <a:spcPts val="0"/>
              </a:spcBef>
              <a:spcAft>
                <a:spcPts val="0"/>
              </a:spcAft>
              <a:buSzPts val="800"/>
              <a:buFont typeface="Inter"/>
              <a:buNone/>
              <a:defRPr sz="800"/>
            </a:lvl8pPr>
            <a:lvl9pPr lvl="8" algn="r">
              <a:spcBef>
                <a:spcPts val="0"/>
              </a:spcBef>
              <a:spcAft>
                <a:spcPts val="0"/>
              </a:spcAft>
              <a:buSzPts val="800"/>
              <a:buFont typeface="Inter"/>
              <a:buNone/>
              <a:defRPr sz="800"/>
            </a:lvl9pPr>
          </a:lstStyle>
          <a:p>
            <a:endParaRPr/>
          </a:p>
        </p:txBody>
      </p:sp>
      <p:sp>
        <p:nvSpPr>
          <p:cNvPr id="292" name="Google Shape;292;p13"/>
          <p:cNvSpPr txBox="1">
            <a:spLocks noGrp="1"/>
          </p:cNvSpPr>
          <p:nvPr>
            <p:ph type="body" idx="4"/>
          </p:nvPr>
        </p:nvSpPr>
        <p:spPr>
          <a:xfrm>
            <a:off x="1285875" y="1558900"/>
            <a:ext cx="2803800" cy="2499000"/>
          </a:xfrm>
          <a:prstGeom prst="rect">
            <a:avLst/>
          </a:prstGeom>
        </p:spPr>
        <p:txBody>
          <a:bodyPr spcFirstLastPara="1" wrap="square" lIns="0" tIns="0"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93" name="Google Shape;293;p13"/>
          <p:cNvSpPr txBox="1">
            <a:spLocks noGrp="1"/>
          </p:cNvSpPr>
          <p:nvPr>
            <p:ph type="subTitle" idx="5"/>
          </p:nvPr>
        </p:nvSpPr>
        <p:spPr>
          <a:xfrm>
            <a:off x="5196350" y="1462025"/>
            <a:ext cx="2307600" cy="202500"/>
          </a:xfrm>
          <a:prstGeom prst="rect">
            <a:avLst/>
          </a:prstGeom>
        </p:spPr>
        <p:txBody>
          <a:bodyPr spcFirstLastPara="1" wrap="square" lIns="0" tIns="0" rIns="0" bIns="0" anchor="t" anchorCtr="0">
            <a:sp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800"/>
              </a:spcBef>
              <a:spcAft>
                <a:spcPts val="0"/>
              </a:spcAft>
              <a:buClr>
                <a:schemeClr val="accent1"/>
              </a:buClr>
              <a:buSzPts val="1200"/>
              <a:buNone/>
              <a:defRPr>
                <a:solidFill>
                  <a:schemeClr val="accent1"/>
                </a:solidFill>
              </a:defRPr>
            </a:lvl2pPr>
            <a:lvl3pPr lvl="2">
              <a:spcBef>
                <a:spcPts val="800"/>
              </a:spcBef>
              <a:spcAft>
                <a:spcPts val="0"/>
              </a:spcAft>
              <a:buClr>
                <a:schemeClr val="accent1"/>
              </a:buClr>
              <a:buSzPts val="1200"/>
              <a:buNone/>
              <a:defRPr>
                <a:solidFill>
                  <a:schemeClr val="accent1"/>
                </a:solidFill>
              </a:defRPr>
            </a:lvl3pPr>
            <a:lvl4pPr lvl="3">
              <a:spcBef>
                <a:spcPts val="800"/>
              </a:spcBef>
              <a:spcAft>
                <a:spcPts val="0"/>
              </a:spcAft>
              <a:buClr>
                <a:schemeClr val="accent1"/>
              </a:buClr>
              <a:buSzPts val="1200"/>
              <a:buNone/>
              <a:defRPr>
                <a:solidFill>
                  <a:schemeClr val="accent1"/>
                </a:solidFill>
              </a:defRPr>
            </a:lvl4pPr>
            <a:lvl5pPr lvl="4">
              <a:spcBef>
                <a:spcPts val="800"/>
              </a:spcBef>
              <a:spcAft>
                <a:spcPts val="0"/>
              </a:spcAft>
              <a:buClr>
                <a:schemeClr val="accent1"/>
              </a:buClr>
              <a:buSzPts val="1200"/>
              <a:buNone/>
              <a:defRPr>
                <a:solidFill>
                  <a:schemeClr val="accent1"/>
                </a:solidFill>
              </a:defRPr>
            </a:lvl5pPr>
            <a:lvl6pPr lvl="5">
              <a:spcBef>
                <a:spcPts val="800"/>
              </a:spcBef>
              <a:spcAft>
                <a:spcPts val="0"/>
              </a:spcAft>
              <a:buClr>
                <a:schemeClr val="accent1"/>
              </a:buClr>
              <a:buSzPts val="1200"/>
              <a:buNone/>
              <a:defRPr>
                <a:solidFill>
                  <a:schemeClr val="accent1"/>
                </a:solidFill>
              </a:defRPr>
            </a:lvl6pPr>
            <a:lvl7pPr lvl="6">
              <a:spcBef>
                <a:spcPts val="800"/>
              </a:spcBef>
              <a:spcAft>
                <a:spcPts val="0"/>
              </a:spcAft>
              <a:buClr>
                <a:schemeClr val="accent1"/>
              </a:buClr>
              <a:buSzPts val="1200"/>
              <a:buNone/>
              <a:defRPr>
                <a:solidFill>
                  <a:schemeClr val="accent1"/>
                </a:solidFill>
              </a:defRPr>
            </a:lvl7pPr>
            <a:lvl8pPr lvl="7">
              <a:spcBef>
                <a:spcPts val="800"/>
              </a:spcBef>
              <a:spcAft>
                <a:spcPts val="0"/>
              </a:spcAft>
              <a:buClr>
                <a:schemeClr val="accent1"/>
              </a:buClr>
              <a:buSzPts val="1200"/>
              <a:buNone/>
              <a:defRPr>
                <a:solidFill>
                  <a:schemeClr val="accent1"/>
                </a:solidFill>
              </a:defRPr>
            </a:lvl8pPr>
            <a:lvl9pPr lvl="8">
              <a:spcBef>
                <a:spcPts val="800"/>
              </a:spcBef>
              <a:spcAft>
                <a:spcPts val="800"/>
              </a:spcAft>
              <a:buClr>
                <a:schemeClr val="accent1"/>
              </a:buClr>
              <a:buSzPts val="1200"/>
              <a:buNone/>
              <a:defRPr>
                <a:solidFill>
                  <a:schemeClr val="accent1"/>
                </a:solidFill>
              </a:defRPr>
            </a:lvl9pPr>
          </a:lstStyle>
          <a:p>
            <a:endParaRPr/>
          </a:p>
        </p:txBody>
      </p:sp>
      <p:sp>
        <p:nvSpPr>
          <p:cNvPr id="294" name="Google Shape;294;p13"/>
          <p:cNvSpPr txBox="1">
            <a:spLocks noGrp="1"/>
          </p:cNvSpPr>
          <p:nvPr>
            <p:ph type="subTitle" idx="6"/>
          </p:nvPr>
        </p:nvSpPr>
        <p:spPr>
          <a:xfrm>
            <a:off x="5196350" y="1991175"/>
            <a:ext cx="1109700" cy="202500"/>
          </a:xfrm>
          <a:prstGeom prst="rect">
            <a:avLst/>
          </a:prstGeom>
        </p:spPr>
        <p:txBody>
          <a:bodyPr spcFirstLastPara="1" wrap="square" lIns="0" tIns="0" rIns="0" bIns="0" anchor="ctr"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a:endParaRPr/>
          </a:p>
        </p:txBody>
      </p:sp>
      <p:sp>
        <p:nvSpPr>
          <p:cNvPr id="295" name="Google Shape;295;p13"/>
          <p:cNvSpPr txBox="1">
            <a:spLocks noGrp="1"/>
          </p:cNvSpPr>
          <p:nvPr>
            <p:ph type="subTitle" idx="7"/>
          </p:nvPr>
        </p:nvSpPr>
        <p:spPr>
          <a:xfrm>
            <a:off x="5196350" y="2700175"/>
            <a:ext cx="1109700" cy="202500"/>
          </a:xfrm>
          <a:prstGeom prst="rect">
            <a:avLst/>
          </a:prstGeom>
        </p:spPr>
        <p:txBody>
          <a:bodyPr spcFirstLastPara="1" wrap="square" lIns="0" tIns="0" rIns="0" bIns="0" anchor="ctr"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a:endParaRPr/>
          </a:p>
        </p:txBody>
      </p:sp>
      <p:sp>
        <p:nvSpPr>
          <p:cNvPr id="296" name="Google Shape;296;p13"/>
          <p:cNvSpPr txBox="1">
            <a:spLocks noGrp="1"/>
          </p:cNvSpPr>
          <p:nvPr>
            <p:ph type="subTitle" idx="8"/>
          </p:nvPr>
        </p:nvSpPr>
        <p:spPr>
          <a:xfrm>
            <a:off x="5196350" y="3520225"/>
            <a:ext cx="1109700" cy="202500"/>
          </a:xfrm>
          <a:prstGeom prst="rect">
            <a:avLst/>
          </a:prstGeom>
        </p:spPr>
        <p:txBody>
          <a:bodyPr spcFirstLastPara="1" wrap="square" lIns="0" tIns="0" rIns="0" bIns="0" anchor="ctr"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a:endParaRPr/>
          </a:p>
        </p:txBody>
      </p:sp>
      <p:sp>
        <p:nvSpPr>
          <p:cNvPr id="297" name="Google Shape;297;p13"/>
          <p:cNvSpPr txBox="1">
            <a:spLocks noGrp="1"/>
          </p:cNvSpPr>
          <p:nvPr>
            <p:ph type="subTitle" idx="9"/>
          </p:nvPr>
        </p:nvSpPr>
        <p:spPr>
          <a:xfrm>
            <a:off x="5196350" y="4264075"/>
            <a:ext cx="1109700" cy="202500"/>
          </a:xfrm>
          <a:prstGeom prst="rect">
            <a:avLst/>
          </a:prstGeom>
        </p:spPr>
        <p:txBody>
          <a:bodyPr spcFirstLastPara="1" wrap="square" lIns="0" tIns="0" rIns="0" bIns="0" anchor="ctr"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800"/>
              </a:spcBef>
              <a:spcAft>
                <a:spcPts val="0"/>
              </a:spcAft>
              <a:buSzPts val="1200"/>
              <a:buNone/>
              <a:defRPr/>
            </a:lvl2pPr>
            <a:lvl3pPr lvl="2">
              <a:spcBef>
                <a:spcPts val="800"/>
              </a:spcBef>
              <a:spcAft>
                <a:spcPts val="0"/>
              </a:spcAft>
              <a:buSzPts val="1200"/>
              <a:buNone/>
              <a:defRPr/>
            </a:lvl3pPr>
            <a:lvl4pPr lvl="3">
              <a:spcBef>
                <a:spcPts val="800"/>
              </a:spcBef>
              <a:spcAft>
                <a:spcPts val="0"/>
              </a:spcAft>
              <a:buSzPts val="1200"/>
              <a:buNone/>
              <a:defRPr/>
            </a:lvl4pPr>
            <a:lvl5pPr lvl="4">
              <a:spcBef>
                <a:spcPts val="800"/>
              </a:spcBef>
              <a:spcAft>
                <a:spcPts val="0"/>
              </a:spcAft>
              <a:buSzPts val="1200"/>
              <a:buNone/>
              <a:defRPr/>
            </a:lvl5pPr>
            <a:lvl6pPr lvl="5">
              <a:spcBef>
                <a:spcPts val="800"/>
              </a:spcBef>
              <a:spcAft>
                <a:spcPts val="0"/>
              </a:spcAft>
              <a:buSzPts val="1200"/>
              <a:buNone/>
              <a:defRPr/>
            </a:lvl6pPr>
            <a:lvl7pPr lvl="6">
              <a:spcBef>
                <a:spcPts val="800"/>
              </a:spcBef>
              <a:spcAft>
                <a:spcPts val="0"/>
              </a:spcAft>
              <a:buSzPts val="1200"/>
              <a:buNone/>
              <a:defRPr/>
            </a:lvl7pPr>
            <a:lvl8pPr lvl="7">
              <a:spcBef>
                <a:spcPts val="800"/>
              </a:spcBef>
              <a:spcAft>
                <a:spcPts val="0"/>
              </a:spcAft>
              <a:buSzPts val="1200"/>
              <a:buNone/>
              <a:defRPr/>
            </a:lvl8pPr>
            <a:lvl9pPr lvl="8">
              <a:spcBef>
                <a:spcPts val="800"/>
              </a:spcBef>
              <a:spcAft>
                <a:spcPts val="800"/>
              </a:spcAft>
              <a:buSzPts val="1200"/>
              <a:buNone/>
              <a:defRPr/>
            </a:lvl9pPr>
          </a:lstStyle>
          <a:p>
            <a:endParaRPr/>
          </a:p>
        </p:txBody>
      </p:sp>
      <p:sp>
        <p:nvSpPr>
          <p:cNvPr id="298" name="Google Shape;298;p13"/>
          <p:cNvSpPr txBox="1">
            <a:spLocks noGrp="1"/>
          </p:cNvSpPr>
          <p:nvPr>
            <p:ph type="body" idx="13"/>
          </p:nvPr>
        </p:nvSpPr>
        <p:spPr>
          <a:xfrm>
            <a:off x="6165050" y="1845825"/>
            <a:ext cx="2642400" cy="493200"/>
          </a:xfrm>
          <a:prstGeom prst="rect">
            <a:avLst/>
          </a:prstGeom>
        </p:spPr>
        <p:txBody>
          <a:bodyPr spcFirstLastPara="1" wrap="square" lIns="0" tIns="0" rIns="0" bIns="0" anchor="ctr"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800"/>
              </a:spcBef>
              <a:spcAft>
                <a:spcPts val="0"/>
              </a:spcAft>
              <a:buSzPts val="1000"/>
              <a:buChar char="○"/>
              <a:defRPr sz="1000"/>
            </a:lvl2pPr>
            <a:lvl3pPr marL="1371600" lvl="2" indent="-292100">
              <a:lnSpc>
                <a:spcPct val="100000"/>
              </a:lnSpc>
              <a:spcBef>
                <a:spcPts val="800"/>
              </a:spcBef>
              <a:spcAft>
                <a:spcPts val="0"/>
              </a:spcAft>
              <a:buSzPts val="1000"/>
              <a:buChar char="■"/>
              <a:defRPr sz="1000"/>
            </a:lvl3pPr>
            <a:lvl4pPr marL="1828800" lvl="3" indent="-292100">
              <a:lnSpc>
                <a:spcPct val="100000"/>
              </a:lnSpc>
              <a:spcBef>
                <a:spcPts val="800"/>
              </a:spcBef>
              <a:spcAft>
                <a:spcPts val="0"/>
              </a:spcAft>
              <a:buSzPts val="1000"/>
              <a:buChar char="●"/>
              <a:defRPr sz="1000"/>
            </a:lvl4pPr>
            <a:lvl5pPr marL="2286000" lvl="4" indent="-292100">
              <a:lnSpc>
                <a:spcPct val="100000"/>
              </a:lnSpc>
              <a:spcBef>
                <a:spcPts val="800"/>
              </a:spcBef>
              <a:spcAft>
                <a:spcPts val="0"/>
              </a:spcAft>
              <a:buSzPts val="1000"/>
              <a:buChar char="○"/>
              <a:defRPr sz="1000"/>
            </a:lvl5pPr>
            <a:lvl6pPr marL="2743200" lvl="5" indent="-292100">
              <a:lnSpc>
                <a:spcPct val="100000"/>
              </a:lnSpc>
              <a:spcBef>
                <a:spcPts val="800"/>
              </a:spcBef>
              <a:spcAft>
                <a:spcPts val="0"/>
              </a:spcAft>
              <a:buSzPts val="1000"/>
              <a:buChar char="■"/>
              <a:defRPr sz="1000"/>
            </a:lvl6pPr>
            <a:lvl7pPr marL="3200400" lvl="6" indent="-292100">
              <a:lnSpc>
                <a:spcPct val="100000"/>
              </a:lnSpc>
              <a:spcBef>
                <a:spcPts val="800"/>
              </a:spcBef>
              <a:spcAft>
                <a:spcPts val="0"/>
              </a:spcAft>
              <a:buSzPts val="1000"/>
              <a:buChar char="●"/>
              <a:defRPr sz="1000"/>
            </a:lvl7pPr>
            <a:lvl8pPr marL="3657600" lvl="7" indent="-292100">
              <a:lnSpc>
                <a:spcPct val="100000"/>
              </a:lnSpc>
              <a:spcBef>
                <a:spcPts val="800"/>
              </a:spcBef>
              <a:spcAft>
                <a:spcPts val="0"/>
              </a:spcAft>
              <a:buSzPts val="1000"/>
              <a:buChar char="○"/>
              <a:defRPr sz="1000"/>
            </a:lvl8pPr>
            <a:lvl9pPr marL="4114800" lvl="8" indent="-292100">
              <a:lnSpc>
                <a:spcPct val="100000"/>
              </a:lnSpc>
              <a:spcBef>
                <a:spcPts val="800"/>
              </a:spcBef>
              <a:spcAft>
                <a:spcPts val="800"/>
              </a:spcAft>
              <a:buSzPts val="1000"/>
              <a:buChar char="■"/>
              <a:defRPr sz="1000"/>
            </a:lvl9pPr>
          </a:lstStyle>
          <a:p>
            <a:endParaRPr/>
          </a:p>
        </p:txBody>
      </p:sp>
      <p:sp>
        <p:nvSpPr>
          <p:cNvPr id="299" name="Google Shape;299;p13"/>
          <p:cNvSpPr txBox="1">
            <a:spLocks noGrp="1"/>
          </p:cNvSpPr>
          <p:nvPr>
            <p:ph type="body" idx="14"/>
          </p:nvPr>
        </p:nvSpPr>
        <p:spPr>
          <a:xfrm>
            <a:off x="6165050" y="2631025"/>
            <a:ext cx="2642400" cy="493200"/>
          </a:xfrm>
          <a:prstGeom prst="rect">
            <a:avLst/>
          </a:prstGeom>
        </p:spPr>
        <p:txBody>
          <a:bodyPr spcFirstLastPara="1" wrap="square" lIns="0" tIns="0" rIns="0" bIns="0" anchor="ctr"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800"/>
              </a:spcBef>
              <a:spcAft>
                <a:spcPts val="0"/>
              </a:spcAft>
              <a:buSzPts val="1000"/>
              <a:buChar char="○"/>
              <a:defRPr sz="1000"/>
            </a:lvl2pPr>
            <a:lvl3pPr marL="1371600" lvl="2" indent="-292100">
              <a:lnSpc>
                <a:spcPct val="100000"/>
              </a:lnSpc>
              <a:spcBef>
                <a:spcPts val="800"/>
              </a:spcBef>
              <a:spcAft>
                <a:spcPts val="0"/>
              </a:spcAft>
              <a:buSzPts val="1000"/>
              <a:buChar char="■"/>
              <a:defRPr sz="1000"/>
            </a:lvl3pPr>
            <a:lvl4pPr marL="1828800" lvl="3" indent="-292100">
              <a:lnSpc>
                <a:spcPct val="100000"/>
              </a:lnSpc>
              <a:spcBef>
                <a:spcPts val="800"/>
              </a:spcBef>
              <a:spcAft>
                <a:spcPts val="0"/>
              </a:spcAft>
              <a:buSzPts val="1000"/>
              <a:buChar char="●"/>
              <a:defRPr sz="1000"/>
            </a:lvl4pPr>
            <a:lvl5pPr marL="2286000" lvl="4" indent="-292100">
              <a:lnSpc>
                <a:spcPct val="100000"/>
              </a:lnSpc>
              <a:spcBef>
                <a:spcPts val="800"/>
              </a:spcBef>
              <a:spcAft>
                <a:spcPts val="0"/>
              </a:spcAft>
              <a:buSzPts val="1000"/>
              <a:buChar char="○"/>
              <a:defRPr sz="1000"/>
            </a:lvl5pPr>
            <a:lvl6pPr marL="2743200" lvl="5" indent="-292100">
              <a:lnSpc>
                <a:spcPct val="100000"/>
              </a:lnSpc>
              <a:spcBef>
                <a:spcPts val="800"/>
              </a:spcBef>
              <a:spcAft>
                <a:spcPts val="0"/>
              </a:spcAft>
              <a:buSzPts val="1000"/>
              <a:buChar char="■"/>
              <a:defRPr sz="1000"/>
            </a:lvl6pPr>
            <a:lvl7pPr marL="3200400" lvl="6" indent="-292100">
              <a:lnSpc>
                <a:spcPct val="100000"/>
              </a:lnSpc>
              <a:spcBef>
                <a:spcPts val="800"/>
              </a:spcBef>
              <a:spcAft>
                <a:spcPts val="0"/>
              </a:spcAft>
              <a:buSzPts val="1000"/>
              <a:buChar char="●"/>
              <a:defRPr sz="1000"/>
            </a:lvl7pPr>
            <a:lvl8pPr marL="3657600" lvl="7" indent="-292100">
              <a:lnSpc>
                <a:spcPct val="100000"/>
              </a:lnSpc>
              <a:spcBef>
                <a:spcPts val="800"/>
              </a:spcBef>
              <a:spcAft>
                <a:spcPts val="0"/>
              </a:spcAft>
              <a:buSzPts val="1000"/>
              <a:buChar char="○"/>
              <a:defRPr sz="1000"/>
            </a:lvl8pPr>
            <a:lvl9pPr marL="4114800" lvl="8" indent="-292100">
              <a:lnSpc>
                <a:spcPct val="100000"/>
              </a:lnSpc>
              <a:spcBef>
                <a:spcPts val="800"/>
              </a:spcBef>
              <a:spcAft>
                <a:spcPts val="800"/>
              </a:spcAft>
              <a:buSzPts val="1000"/>
              <a:buChar char="■"/>
              <a:defRPr sz="1000"/>
            </a:lvl9pPr>
          </a:lstStyle>
          <a:p>
            <a:endParaRPr/>
          </a:p>
        </p:txBody>
      </p:sp>
      <p:sp>
        <p:nvSpPr>
          <p:cNvPr id="300" name="Google Shape;300;p13"/>
          <p:cNvSpPr txBox="1">
            <a:spLocks noGrp="1"/>
          </p:cNvSpPr>
          <p:nvPr>
            <p:ph type="body" idx="15"/>
          </p:nvPr>
        </p:nvSpPr>
        <p:spPr>
          <a:xfrm>
            <a:off x="6165050" y="3374875"/>
            <a:ext cx="2642400" cy="493200"/>
          </a:xfrm>
          <a:prstGeom prst="rect">
            <a:avLst/>
          </a:prstGeom>
        </p:spPr>
        <p:txBody>
          <a:bodyPr spcFirstLastPara="1" wrap="square" lIns="0" tIns="0" rIns="0" bIns="0" anchor="ctr"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800"/>
              </a:spcBef>
              <a:spcAft>
                <a:spcPts val="0"/>
              </a:spcAft>
              <a:buSzPts val="1000"/>
              <a:buChar char="○"/>
              <a:defRPr sz="1000"/>
            </a:lvl2pPr>
            <a:lvl3pPr marL="1371600" lvl="2" indent="-292100">
              <a:lnSpc>
                <a:spcPct val="100000"/>
              </a:lnSpc>
              <a:spcBef>
                <a:spcPts val="800"/>
              </a:spcBef>
              <a:spcAft>
                <a:spcPts val="0"/>
              </a:spcAft>
              <a:buSzPts val="1000"/>
              <a:buChar char="■"/>
              <a:defRPr sz="1000"/>
            </a:lvl3pPr>
            <a:lvl4pPr marL="1828800" lvl="3" indent="-292100">
              <a:lnSpc>
                <a:spcPct val="100000"/>
              </a:lnSpc>
              <a:spcBef>
                <a:spcPts val="800"/>
              </a:spcBef>
              <a:spcAft>
                <a:spcPts val="0"/>
              </a:spcAft>
              <a:buSzPts val="1000"/>
              <a:buChar char="●"/>
              <a:defRPr sz="1000"/>
            </a:lvl4pPr>
            <a:lvl5pPr marL="2286000" lvl="4" indent="-292100">
              <a:lnSpc>
                <a:spcPct val="100000"/>
              </a:lnSpc>
              <a:spcBef>
                <a:spcPts val="800"/>
              </a:spcBef>
              <a:spcAft>
                <a:spcPts val="0"/>
              </a:spcAft>
              <a:buSzPts val="1000"/>
              <a:buChar char="○"/>
              <a:defRPr sz="1000"/>
            </a:lvl5pPr>
            <a:lvl6pPr marL="2743200" lvl="5" indent="-292100">
              <a:lnSpc>
                <a:spcPct val="100000"/>
              </a:lnSpc>
              <a:spcBef>
                <a:spcPts val="800"/>
              </a:spcBef>
              <a:spcAft>
                <a:spcPts val="0"/>
              </a:spcAft>
              <a:buSzPts val="1000"/>
              <a:buChar char="■"/>
              <a:defRPr sz="1000"/>
            </a:lvl6pPr>
            <a:lvl7pPr marL="3200400" lvl="6" indent="-292100">
              <a:lnSpc>
                <a:spcPct val="100000"/>
              </a:lnSpc>
              <a:spcBef>
                <a:spcPts val="800"/>
              </a:spcBef>
              <a:spcAft>
                <a:spcPts val="0"/>
              </a:spcAft>
              <a:buSzPts val="1000"/>
              <a:buChar char="●"/>
              <a:defRPr sz="1000"/>
            </a:lvl7pPr>
            <a:lvl8pPr marL="3657600" lvl="7" indent="-292100">
              <a:lnSpc>
                <a:spcPct val="100000"/>
              </a:lnSpc>
              <a:spcBef>
                <a:spcPts val="800"/>
              </a:spcBef>
              <a:spcAft>
                <a:spcPts val="0"/>
              </a:spcAft>
              <a:buSzPts val="1000"/>
              <a:buChar char="○"/>
              <a:defRPr sz="1000"/>
            </a:lvl8pPr>
            <a:lvl9pPr marL="4114800" lvl="8" indent="-292100">
              <a:lnSpc>
                <a:spcPct val="100000"/>
              </a:lnSpc>
              <a:spcBef>
                <a:spcPts val="800"/>
              </a:spcBef>
              <a:spcAft>
                <a:spcPts val="800"/>
              </a:spcAft>
              <a:buSzPts val="1000"/>
              <a:buChar char="■"/>
              <a:defRPr sz="1000"/>
            </a:lvl9pPr>
          </a:lstStyle>
          <a:p>
            <a:endParaRPr/>
          </a:p>
        </p:txBody>
      </p:sp>
      <p:sp>
        <p:nvSpPr>
          <p:cNvPr id="301" name="Google Shape;301;p13"/>
          <p:cNvSpPr txBox="1">
            <a:spLocks noGrp="1"/>
          </p:cNvSpPr>
          <p:nvPr>
            <p:ph type="body" idx="16"/>
          </p:nvPr>
        </p:nvSpPr>
        <p:spPr>
          <a:xfrm>
            <a:off x="6165050" y="4118725"/>
            <a:ext cx="2642400" cy="493200"/>
          </a:xfrm>
          <a:prstGeom prst="rect">
            <a:avLst/>
          </a:prstGeom>
        </p:spPr>
        <p:txBody>
          <a:bodyPr spcFirstLastPara="1" wrap="square" lIns="0" tIns="0" rIns="0" bIns="0" anchor="ctr" anchorCtr="0">
            <a:no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800"/>
              </a:spcBef>
              <a:spcAft>
                <a:spcPts val="0"/>
              </a:spcAft>
              <a:buSzPts val="1000"/>
              <a:buChar char="○"/>
              <a:defRPr sz="1000"/>
            </a:lvl2pPr>
            <a:lvl3pPr marL="1371600" lvl="2" indent="-292100">
              <a:lnSpc>
                <a:spcPct val="100000"/>
              </a:lnSpc>
              <a:spcBef>
                <a:spcPts val="800"/>
              </a:spcBef>
              <a:spcAft>
                <a:spcPts val="0"/>
              </a:spcAft>
              <a:buSzPts val="1000"/>
              <a:buChar char="■"/>
              <a:defRPr sz="1000"/>
            </a:lvl3pPr>
            <a:lvl4pPr marL="1828800" lvl="3" indent="-292100">
              <a:lnSpc>
                <a:spcPct val="100000"/>
              </a:lnSpc>
              <a:spcBef>
                <a:spcPts val="800"/>
              </a:spcBef>
              <a:spcAft>
                <a:spcPts val="0"/>
              </a:spcAft>
              <a:buSzPts val="1000"/>
              <a:buChar char="●"/>
              <a:defRPr sz="1000"/>
            </a:lvl4pPr>
            <a:lvl5pPr marL="2286000" lvl="4" indent="-292100">
              <a:lnSpc>
                <a:spcPct val="100000"/>
              </a:lnSpc>
              <a:spcBef>
                <a:spcPts val="800"/>
              </a:spcBef>
              <a:spcAft>
                <a:spcPts val="0"/>
              </a:spcAft>
              <a:buSzPts val="1000"/>
              <a:buChar char="○"/>
              <a:defRPr sz="1000"/>
            </a:lvl5pPr>
            <a:lvl6pPr marL="2743200" lvl="5" indent="-292100">
              <a:lnSpc>
                <a:spcPct val="100000"/>
              </a:lnSpc>
              <a:spcBef>
                <a:spcPts val="800"/>
              </a:spcBef>
              <a:spcAft>
                <a:spcPts val="0"/>
              </a:spcAft>
              <a:buSzPts val="1000"/>
              <a:buChar char="■"/>
              <a:defRPr sz="1000"/>
            </a:lvl6pPr>
            <a:lvl7pPr marL="3200400" lvl="6" indent="-292100">
              <a:lnSpc>
                <a:spcPct val="100000"/>
              </a:lnSpc>
              <a:spcBef>
                <a:spcPts val="800"/>
              </a:spcBef>
              <a:spcAft>
                <a:spcPts val="0"/>
              </a:spcAft>
              <a:buSzPts val="1000"/>
              <a:buChar char="●"/>
              <a:defRPr sz="1000"/>
            </a:lvl7pPr>
            <a:lvl8pPr marL="3657600" lvl="7" indent="-292100">
              <a:lnSpc>
                <a:spcPct val="100000"/>
              </a:lnSpc>
              <a:spcBef>
                <a:spcPts val="800"/>
              </a:spcBef>
              <a:spcAft>
                <a:spcPts val="0"/>
              </a:spcAft>
              <a:buSzPts val="1000"/>
              <a:buChar char="○"/>
              <a:defRPr sz="1000"/>
            </a:lvl8pPr>
            <a:lvl9pPr marL="4114800" lvl="8" indent="-292100">
              <a:lnSpc>
                <a:spcPct val="100000"/>
              </a:lnSpc>
              <a:spcBef>
                <a:spcPts val="800"/>
              </a:spcBef>
              <a:spcAft>
                <a:spcPts val="800"/>
              </a:spcAft>
              <a:buSzPts val="1000"/>
              <a:buChar char="■"/>
              <a:defRPr sz="1000"/>
            </a:lvl9pPr>
          </a:lstStyle>
          <a:p>
            <a:endParaRPr/>
          </a:p>
        </p:txBody>
      </p:sp>
      <p:sp>
        <p:nvSpPr>
          <p:cNvPr id="302" name="Google Shape;302;p13"/>
          <p:cNvSpPr txBox="1">
            <a:spLocks noGrp="1"/>
          </p:cNvSpPr>
          <p:nvPr>
            <p:ph type="subTitle" idx="17"/>
          </p:nvPr>
        </p:nvSpPr>
        <p:spPr>
          <a:xfrm>
            <a:off x="1356350" y="4384150"/>
            <a:ext cx="2413200" cy="202500"/>
          </a:xfrm>
          <a:prstGeom prst="rect">
            <a:avLst/>
          </a:prstGeom>
        </p:spPr>
        <p:txBody>
          <a:bodyPr spcFirstLastPara="1" wrap="square" lIns="0" tIns="0" rIns="91425" bIns="91425" anchor="t" anchorCtr="0">
            <a:spAutoFit/>
          </a:bodyPr>
          <a:lstStyle>
            <a:lvl1pPr lvl="0">
              <a:spcBef>
                <a:spcPts val="0"/>
              </a:spcBef>
              <a:spcAft>
                <a:spcPts val="0"/>
              </a:spcAft>
              <a:buClr>
                <a:schemeClr val="accent1"/>
              </a:buClr>
              <a:buSzPts val="1000"/>
              <a:buFont typeface="Inter Medium"/>
              <a:buNone/>
              <a:defRPr sz="1000" i="1">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a:endParaRPr/>
          </a:p>
        </p:txBody>
      </p:sp>
      <p:sp>
        <p:nvSpPr>
          <p:cNvPr id="303" name="Google Shape;303;p13"/>
          <p:cNvSpPr txBox="1">
            <a:spLocks noGrp="1"/>
          </p:cNvSpPr>
          <p:nvPr>
            <p:ph type="subTitle" idx="18"/>
          </p:nvPr>
        </p:nvSpPr>
        <p:spPr>
          <a:xfrm>
            <a:off x="1042428" y="338324"/>
            <a:ext cx="5186400" cy="329100"/>
          </a:xfrm>
          <a:prstGeom prst="rect">
            <a:avLst/>
          </a:prstGeom>
        </p:spPr>
        <p:txBody>
          <a:bodyPr spcFirstLastPara="1" wrap="square" lIns="274300" tIns="91425" rIns="91425" bIns="0" anchor="ctr" anchorCtr="0">
            <a:noAutofit/>
          </a:bodyPr>
          <a:lstStyle>
            <a:lvl1pPr lvl="0">
              <a:lnSpc>
                <a:spcPct val="100000"/>
              </a:lnSpc>
              <a:spcBef>
                <a:spcPts val="0"/>
              </a:spcBef>
              <a:spcAft>
                <a:spcPts val="0"/>
              </a:spcAft>
              <a:buClr>
                <a:schemeClr val="accent1"/>
              </a:buClr>
              <a:buSzPts val="1000"/>
              <a:buFont typeface="Inter Medium"/>
              <a:buNone/>
              <a:defRPr sz="1000">
                <a:solidFill>
                  <a:schemeClr val="accent1"/>
                </a:solidFill>
                <a:latin typeface="Inter Medium"/>
                <a:ea typeface="Inter Medium"/>
                <a:cs typeface="Inter Medium"/>
                <a:sym typeface="Inter Medium"/>
              </a:defRPr>
            </a:lvl1pPr>
            <a:lvl2pPr lvl="1">
              <a:lnSpc>
                <a:spcPct val="100000"/>
              </a:lnSpc>
              <a:spcBef>
                <a:spcPts val="800"/>
              </a:spcBef>
              <a:spcAft>
                <a:spcPts val="0"/>
              </a:spcAft>
              <a:buSzPts val="1000"/>
              <a:buNone/>
              <a:defRPr sz="1000"/>
            </a:lvl2pPr>
            <a:lvl3pPr lvl="2">
              <a:lnSpc>
                <a:spcPct val="100000"/>
              </a:lnSpc>
              <a:spcBef>
                <a:spcPts val="800"/>
              </a:spcBef>
              <a:spcAft>
                <a:spcPts val="0"/>
              </a:spcAft>
              <a:buSzPts val="1000"/>
              <a:buNone/>
              <a:defRPr sz="1000"/>
            </a:lvl3pPr>
            <a:lvl4pPr lvl="3">
              <a:lnSpc>
                <a:spcPct val="100000"/>
              </a:lnSpc>
              <a:spcBef>
                <a:spcPts val="800"/>
              </a:spcBef>
              <a:spcAft>
                <a:spcPts val="0"/>
              </a:spcAft>
              <a:buSzPts val="1000"/>
              <a:buNone/>
              <a:defRPr sz="1000"/>
            </a:lvl4pPr>
            <a:lvl5pPr lvl="4">
              <a:lnSpc>
                <a:spcPct val="100000"/>
              </a:lnSpc>
              <a:spcBef>
                <a:spcPts val="800"/>
              </a:spcBef>
              <a:spcAft>
                <a:spcPts val="0"/>
              </a:spcAft>
              <a:buSzPts val="1000"/>
              <a:buNone/>
              <a:defRPr sz="1000"/>
            </a:lvl5pPr>
            <a:lvl6pPr lvl="5">
              <a:lnSpc>
                <a:spcPct val="100000"/>
              </a:lnSpc>
              <a:spcBef>
                <a:spcPts val="800"/>
              </a:spcBef>
              <a:spcAft>
                <a:spcPts val="0"/>
              </a:spcAft>
              <a:buSzPts val="1000"/>
              <a:buNone/>
              <a:defRPr sz="1000"/>
            </a:lvl6pPr>
            <a:lvl7pPr lvl="6">
              <a:lnSpc>
                <a:spcPct val="100000"/>
              </a:lnSpc>
              <a:spcBef>
                <a:spcPts val="800"/>
              </a:spcBef>
              <a:spcAft>
                <a:spcPts val="0"/>
              </a:spcAft>
              <a:buSzPts val="1000"/>
              <a:buNone/>
              <a:defRPr sz="1000"/>
            </a:lvl7pPr>
            <a:lvl8pPr lvl="7">
              <a:lnSpc>
                <a:spcPct val="100000"/>
              </a:lnSpc>
              <a:spcBef>
                <a:spcPts val="800"/>
              </a:spcBef>
              <a:spcAft>
                <a:spcPts val="0"/>
              </a:spcAft>
              <a:buSzPts val="1000"/>
              <a:buNone/>
              <a:defRPr sz="1000"/>
            </a:lvl8pPr>
            <a:lvl9pPr lvl="8">
              <a:lnSpc>
                <a:spcPct val="100000"/>
              </a:lnSpc>
              <a:spcBef>
                <a:spcPts val="800"/>
              </a:spcBef>
              <a:spcAft>
                <a:spcPts val="800"/>
              </a:spcAft>
              <a:buSzPts val="1000"/>
              <a:buNone/>
              <a:defRPr sz="10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
  <p:cSld name="BLANK_1_1_1_1_1_1_1_2_3">
    <p:bg>
      <p:bgPr>
        <a:solidFill>
          <a:schemeClr val="lt2"/>
        </a:solidFill>
        <a:effectLst/>
      </p:bgPr>
    </p:bg>
    <p:spTree>
      <p:nvGrpSpPr>
        <p:cNvPr id="1" name="Shape 304"/>
        <p:cNvGrpSpPr/>
        <p:nvPr/>
      </p:nvGrpSpPr>
      <p:grpSpPr>
        <a:xfrm>
          <a:off x="0" y="0"/>
          <a:ext cx="0" cy="0"/>
          <a:chOff x="0" y="0"/>
          <a:chExt cx="0" cy="0"/>
        </a:xfrm>
      </p:grpSpPr>
      <p:grpSp>
        <p:nvGrpSpPr>
          <p:cNvPr id="305" name="Google Shape;305;p14"/>
          <p:cNvGrpSpPr/>
          <p:nvPr/>
        </p:nvGrpSpPr>
        <p:grpSpPr>
          <a:xfrm rot="5400000">
            <a:off x="596727" y="776873"/>
            <a:ext cx="369896" cy="333900"/>
            <a:chOff x="96076" y="654376"/>
            <a:chExt cx="369896" cy="333900"/>
          </a:xfrm>
        </p:grpSpPr>
        <p:cxnSp>
          <p:nvCxnSpPr>
            <p:cNvPr id="306" name="Google Shape;306;p14"/>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307" name="Google Shape;307;p14"/>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308" name="Google Shape;308;p14"/>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309" name="Google Shape;309;p14"/>
          <p:cNvSpPr txBox="1">
            <a:spLocks noGrp="1"/>
          </p:cNvSpPr>
          <p:nvPr>
            <p:ph type="title"/>
          </p:nvPr>
        </p:nvSpPr>
        <p:spPr>
          <a:xfrm flipH="1">
            <a:off x="1046169" y="666261"/>
            <a:ext cx="7576500" cy="6414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310" name="Google Shape;310;p14"/>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311" name="Google Shape;311;p14"/>
          <p:cNvCxnSpPr/>
          <p:nvPr/>
        </p:nvCxnSpPr>
        <p:spPr>
          <a:xfrm>
            <a:off x="1045950" y="334900"/>
            <a:ext cx="8098500" cy="0"/>
          </a:xfrm>
          <a:prstGeom prst="straightConnector1">
            <a:avLst/>
          </a:prstGeom>
          <a:noFill/>
          <a:ln w="9525" cap="flat" cmpd="sng">
            <a:solidFill>
              <a:schemeClr val="lt1"/>
            </a:solidFill>
            <a:prstDash val="solid"/>
            <a:round/>
            <a:headEnd type="none" w="sm" len="sm"/>
            <a:tailEnd type="none" w="sm" len="sm"/>
          </a:ln>
        </p:spPr>
      </p:cxnSp>
      <p:cxnSp>
        <p:nvCxnSpPr>
          <p:cNvPr id="312" name="Google Shape;312;p14"/>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313" name="Google Shape;313;p14"/>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314" name="Google Shape;314;p14"/>
          <p:cNvCxnSpPr/>
          <p:nvPr/>
        </p:nvCxnSpPr>
        <p:spPr>
          <a:xfrm>
            <a:off x="1045950" y="1307575"/>
            <a:ext cx="8098500" cy="0"/>
          </a:xfrm>
          <a:prstGeom prst="straightConnector1">
            <a:avLst/>
          </a:prstGeom>
          <a:noFill/>
          <a:ln w="9525" cap="flat" cmpd="sng">
            <a:solidFill>
              <a:schemeClr val="lt1"/>
            </a:solidFill>
            <a:prstDash val="solid"/>
            <a:round/>
            <a:headEnd type="none" w="sm" len="sm"/>
            <a:tailEnd type="none" w="sm" len="sm"/>
          </a:ln>
        </p:spPr>
      </p:cxnSp>
      <p:cxnSp>
        <p:nvCxnSpPr>
          <p:cNvPr id="315" name="Google Shape;315;p14"/>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sp>
        <p:nvSpPr>
          <p:cNvPr id="316" name="Google Shape;316;p14"/>
          <p:cNvSpPr txBox="1">
            <a:spLocks noGrp="1"/>
          </p:cNvSpPr>
          <p:nvPr>
            <p:ph type="subTitle" idx="1"/>
          </p:nvPr>
        </p:nvSpPr>
        <p:spPr>
          <a:xfrm>
            <a:off x="1041050" y="334925"/>
            <a:ext cx="7581900" cy="329700"/>
          </a:xfrm>
          <a:prstGeom prst="rect">
            <a:avLst/>
          </a:prstGeom>
        </p:spPr>
        <p:txBody>
          <a:bodyPr spcFirstLastPara="1" wrap="square" lIns="274300" tIns="91425" rIns="91425" bIns="0" anchor="ctr" anchorCtr="0">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 ALT 1">
  <p:cSld name="BLANK_1_1">
    <p:bg>
      <p:bgPr>
        <a:solidFill>
          <a:schemeClr val="lt2"/>
        </a:solidFill>
        <a:effectLst/>
      </p:bgPr>
    </p:bg>
    <p:spTree>
      <p:nvGrpSpPr>
        <p:cNvPr id="1" name="Shape 317"/>
        <p:cNvGrpSpPr/>
        <p:nvPr/>
      </p:nvGrpSpPr>
      <p:grpSpPr>
        <a:xfrm>
          <a:off x="0" y="0"/>
          <a:ext cx="0" cy="0"/>
          <a:chOff x="0" y="0"/>
          <a:chExt cx="0" cy="0"/>
        </a:xfrm>
      </p:grpSpPr>
      <p:sp>
        <p:nvSpPr>
          <p:cNvPr id="318" name="Google Shape;318;p15"/>
          <p:cNvSpPr txBox="1">
            <a:spLocks noGrp="1"/>
          </p:cNvSpPr>
          <p:nvPr>
            <p:ph type="body" idx="1"/>
          </p:nvPr>
        </p:nvSpPr>
        <p:spPr>
          <a:xfrm>
            <a:off x="1042100" y="1307575"/>
            <a:ext cx="3977100" cy="3522300"/>
          </a:xfrm>
          <a:prstGeom prst="rect">
            <a:avLst/>
          </a:prstGeom>
        </p:spPr>
        <p:txBody>
          <a:bodyPr spcFirstLastPara="1" wrap="square" lIns="274300" tIns="274300"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319" name="Google Shape;319;p15"/>
          <p:cNvSpPr txBox="1">
            <a:spLocks noGrp="1"/>
          </p:cNvSpPr>
          <p:nvPr>
            <p:ph type="subTitle" idx="2"/>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320" name="Google Shape;320;p15"/>
          <p:cNvSpPr txBox="1">
            <a:spLocks noGrp="1"/>
          </p:cNvSpPr>
          <p:nvPr>
            <p:ph type="subTitle" idx="3"/>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321" name="Google Shape;321;p15"/>
          <p:cNvSpPr txBox="1">
            <a:spLocks noGrp="1"/>
          </p:cNvSpPr>
          <p:nvPr>
            <p:ph type="subTitle" idx="4"/>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322" name="Google Shape;322;p15"/>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323" name="Google Shape;323;p15"/>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324" name="Google Shape;324;p15"/>
          <p:cNvSpPr txBox="1">
            <a:spLocks noGrp="1"/>
          </p:cNvSpPr>
          <p:nvPr>
            <p:ph type="title"/>
          </p:nvPr>
        </p:nvSpPr>
        <p:spPr>
          <a:xfrm flipH="1">
            <a:off x="1040750" y="334850"/>
            <a:ext cx="7581900" cy="88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3200"/>
              <a:buFont typeface="Gowun Batang"/>
              <a:buNone/>
              <a:defRPr/>
            </a:lvl1pPr>
            <a:lvl2pPr lvl="1">
              <a:spcBef>
                <a:spcPts val="0"/>
              </a:spcBef>
              <a:spcAft>
                <a:spcPts val="0"/>
              </a:spcAft>
              <a:buClr>
                <a:schemeClr val="lt1"/>
              </a:buClr>
              <a:buSzPts val="3200"/>
              <a:buFont typeface="Gowun Batang"/>
              <a:buNone/>
              <a:defRPr/>
            </a:lvl2pPr>
            <a:lvl3pPr lvl="2">
              <a:spcBef>
                <a:spcPts val="0"/>
              </a:spcBef>
              <a:spcAft>
                <a:spcPts val="0"/>
              </a:spcAft>
              <a:buClr>
                <a:schemeClr val="lt1"/>
              </a:buClr>
              <a:buSzPts val="3200"/>
              <a:buFont typeface="Gowun Batang"/>
              <a:buNone/>
              <a:defRPr/>
            </a:lvl3pPr>
            <a:lvl4pPr lvl="3">
              <a:spcBef>
                <a:spcPts val="0"/>
              </a:spcBef>
              <a:spcAft>
                <a:spcPts val="0"/>
              </a:spcAft>
              <a:buClr>
                <a:schemeClr val="lt1"/>
              </a:buClr>
              <a:buSzPts val="3200"/>
              <a:buFont typeface="Gowun Batang"/>
              <a:buNone/>
              <a:defRPr/>
            </a:lvl4pPr>
            <a:lvl5pPr lvl="4">
              <a:spcBef>
                <a:spcPts val="0"/>
              </a:spcBef>
              <a:spcAft>
                <a:spcPts val="0"/>
              </a:spcAft>
              <a:buClr>
                <a:schemeClr val="lt1"/>
              </a:buClr>
              <a:buSzPts val="3200"/>
              <a:buFont typeface="Gowun Batang"/>
              <a:buNone/>
              <a:defRPr/>
            </a:lvl5pPr>
            <a:lvl6pPr lvl="5">
              <a:spcBef>
                <a:spcPts val="0"/>
              </a:spcBef>
              <a:spcAft>
                <a:spcPts val="0"/>
              </a:spcAft>
              <a:buClr>
                <a:schemeClr val="lt1"/>
              </a:buClr>
              <a:buSzPts val="3200"/>
              <a:buFont typeface="Gowun Batang"/>
              <a:buNone/>
              <a:defRPr/>
            </a:lvl6pPr>
            <a:lvl7pPr lvl="6">
              <a:spcBef>
                <a:spcPts val="0"/>
              </a:spcBef>
              <a:spcAft>
                <a:spcPts val="0"/>
              </a:spcAft>
              <a:buClr>
                <a:schemeClr val="lt1"/>
              </a:buClr>
              <a:buSzPts val="3200"/>
              <a:buFont typeface="Gowun Batang"/>
              <a:buNone/>
              <a:defRPr/>
            </a:lvl7pPr>
            <a:lvl8pPr lvl="7">
              <a:spcBef>
                <a:spcPts val="0"/>
              </a:spcBef>
              <a:spcAft>
                <a:spcPts val="0"/>
              </a:spcAft>
              <a:buClr>
                <a:schemeClr val="lt1"/>
              </a:buClr>
              <a:buSzPts val="3200"/>
              <a:buFont typeface="Gowun Batang"/>
              <a:buNone/>
              <a:defRPr/>
            </a:lvl8pPr>
            <a:lvl9pPr lvl="8">
              <a:spcBef>
                <a:spcPts val="0"/>
              </a:spcBef>
              <a:spcAft>
                <a:spcPts val="0"/>
              </a:spcAft>
              <a:buClr>
                <a:schemeClr val="lt1"/>
              </a:buClr>
              <a:buSzPts val="3200"/>
              <a:buFont typeface="Gowun Batang"/>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 Dark ALT 2">
  <p:cSld name="BLANK_1_2">
    <p:bg>
      <p:bgPr>
        <a:solidFill>
          <a:schemeClr val="dk2"/>
        </a:solidFill>
        <a:effectLst/>
      </p:bgPr>
    </p:bg>
    <p:spTree>
      <p:nvGrpSpPr>
        <p:cNvPr id="1" name="Shape 325"/>
        <p:cNvGrpSpPr/>
        <p:nvPr/>
      </p:nvGrpSpPr>
      <p:grpSpPr>
        <a:xfrm>
          <a:off x="0" y="0"/>
          <a:ext cx="0" cy="0"/>
          <a:chOff x="0" y="0"/>
          <a:chExt cx="0" cy="0"/>
        </a:xfrm>
      </p:grpSpPr>
      <p:sp>
        <p:nvSpPr>
          <p:cNvPr id="326" name="Google Shape;326;p16"/>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327" name="Google Shape;327;p16"/>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328" name="Google Shape;328;p16"/>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329" name="Google Shape;329;p16"/>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a:endParaRPr/>
          </a:p>
        </p:txBody>
      </p:sp>
      <p:cxnSp>
        <p:nvCxnSpPr>
          <p:cNvPr id="330" name="Google Shape;330;p16"/>
          <p:cNvCxnSpPr/>
          <p:nvPr/>
        </p:nvCxnSpPr>
        <p:spPr>
          <a:xfrm>
            <a:off x="5212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331" name="Google Shape;331;p16"/>
          <p:cNvCxnSpPr/>
          <p:nvPr/>
        </p:nvCxnSpPr>
        <p:spPr>
          <a:xfrm>
            <a:off x="521250" y="334900"/>
            <a:ext cx="8623200" cy="0"/>
          </a:xfrm>
          <a:prstGeom prst="straightConnector1">
            <a:avLst/>
          </a:prstGeom>
          <a:noFill/>
          <a:ln w="9525" cap="flat" cmpd="sng">
            <a:solidFill>
              <a:schemeClr val="accent6"/>
            </a:solidFill>
            <a:prstDash val="solid"/>
            <a:round/>
            <a:headEnd type="none" w="sm" len="sm"/>
            <a:tailEnd type="none" w="sm" len="sm"/>
          </a:ln>
        </p:spPr>
      </p:cxnSp>
      <p:cxnSp>
        <p:nvCxnSpPr>
          <p:cNvPr id="332" name="Google Shape;332;p16"/>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333" name="Google Shape;333;p16"/>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334" name="Google Shape;334;p16"/>
          <p:cNvCxnSpPr/>
          <p:nvPr/>
        </p:nvCxnSpPr>
        <p:spPr>
          <a:xfrm>
            <a:off x="521250" y="841675"/>
            <a:ext cx="8623200" cy="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Graph Comment">
  <p:cSld name="BLANK_1_1_1_1_1_1_1_1_2">
    <p:bg>
      <p:bgPr>
        <a:solidFill>
          <a:schemeClr val="lt2"/>
        </a:solidFill>
        <a:effectLst/>
      </p:bgPr>
    </p:bg>
    <p:spTree>
      <p:nvGrpSpPr>
        <p:cNvPr id="1" name="Shape 335"/>
        <p:cNvGrpSpPr/>
        <p:nvPr/>
      </p:nvGrpSpPr>
      <p:grpSpPr>
        <a:xfrm>
          <a:off x="0" y="0"/>
          <a:ext cx="0" cy="0"/>
          <a:chOff x="0" y="0"/>
          <a:chExt cx="0" cy="0"/>
        </a:xfrm>
      </p:grpSpPr>
      <p:sp>
        <p:nvSpPr>
          <p:cNvPr id="336" name="Google Shape;336;p17"/>
          <p:cNvSpPr/>
          <p:nvPr/>
        </p:nvSpPr>
        <p:spPr>
          <a:xfrm>
            <a:off x="6771475" y="-25"/>
            <a:ext cx="237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337" name="Google Shape;337;p17"/>
          <p:cNvSpPr txBox="1">
            <a:spLocks noGrp="1"/>
          </p:cNvSpPr>
          <p:nvPr>
            <p:ph type="subTitle" idx="1"/>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338" name="Google Shape;338;p17"/>
          <p:cNvSpPr txBox="1">
            <a:spLocks noGrp="1"/>
          </p:cNvSpPr>
          <p:nvPr>
            <p:ph type="subTitle" idx="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339" name="Google Shape;339;p17"/>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340" name="Google Shape;340;p17"/>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341" name="Google Shape;341;p17"/>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342" name="Google Shape;342;p17"/>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343" name="Google Shape;343;p17"/>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344" name="Google Shape;344;p17"/>
          <p:cNvSpPr txBox="1">
            <a:spLocks noGrp="1"/>
          </p:cNvSpPr>
          <p:nvPr>
            <p:ph type="title"/>
          </p:nvPr>
        </p:nvSpPr>
        <p:spPr>
          <a:xfrm>
            <a:off x="6773750" y="841725"/>
            <a:ext cx="1848900" cy="364800"/>
          </a:xfrm>
          <a:prstGeom prst="rect">
            <a:avLst/>
          </a:prstGeom>
        </p:spPr>
        <p:txBody>
          <a:bodyPr spcFirstLastPara="1" wrap="square" lIns="182875" tIns="0" rIns="91425" bIns="0" anchor="ctr" anchorCtr="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345" name="Google Shape;345;p17"/>
          <p:cNvSpPr txBox="1">
            <a:spLocks noGrp="1"/>
          </p:cNvSpPr>
          <p:nvPr>
            <p:ph type="subTitle" idx="4"/>
          </p:nvPr>
        </p:nvSpPr>
        <p:spPr>
          <a:xfrm>
            <a:off x="6773750" y="1252675"/>
            <a:ext cx="1848900" cy="335100"/>
          </a:xfrm>
          <a:prstGeom prst="rect">
            <a:avLst/>
          </a:prstGeom>
        </p:spPr>
        <p:txBody>
          <a:bodyPr spcFirstLastPara="1" wrap="square" lIns="182875" tIns="0" rIns="91425" bIns="0" anchor="t" anchorCtr="0">
            <a:norm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a:endParaRPr/>
          </a:p>
        </p:txBody>
      </p:sp>
      <p:sp>
        <p:nvSpPr>
          <p:cNvPr id="346" name="Google Shape;346;p17"/>
          <p:cNvSpPr txBox="1">
            <a:spLocks noGrp="1"/>
          </p:cNvSpPr>
          <p:nvPr>
            <p:ph type="body" idx="5"/>
          </p:nvPr>
        </p:nvSpPr>
        <p:spPr>
          <a:xfrm>
            <a:off x="6773750" y="1633925"/>
            <a:ext cx="1848900" cy="3210900"/>
          </a:xfrm>
          <a:prstGeom prst="rect">
            <a:avLst/>
          </a:prstGeom>
        </p:spPr>
        <p:txBody>
          <a:bodyPr spcFirstLastPara="1" wrap="square" lIns="182875" tIns="0" rIns="91425" bIns="14630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347" name="Google Shape;347;p17"/>
          <p:cNvSpPr txBox="1">
            <a:spLocks noGrp="1"/>
          </p:cNvSpPr>
          <p:nvPr>
            <p:ph type="title" idx="6"/>
          </p:nvPr>
        </p:nvSpPr>
        <p:spPr>
          <a:xfrm flipH="1">
            <a:off x="524150" y="334900"/>
            <a:ext cx="8098500" cy="510000"/>
          </a:xfrm>
          <a:prstGeom prst="rect">
            <a:avLst/>
          </a:prstGeom>
        </p:spPr>
        <p:txBody>
          <a:bodyPr spcFirstLastPara="1" wrap="square" lIns="274300" tIns="91425" rIns="91425" bIns="91425" anchor="ctr" anchorCtr="0">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am Growth">
  <p:cSld name="CUSTOM_4">
    <p:bg>
      <p:bgPr>
        <a:solidFill>
          <a:schemeClr val="lt2"/>
        </a:solidFill>
        <a:effectLst/>
      </p:bgPr>
    </p:bg>
    <p:spTree>
      <p:nvGrpSpPr>
        <p:cNvPr id="1" name="Shape 348"/>
        <p:cNvGrpSpPr/>
        <p:nvPr/>
      </p:nvGrpSpPr>
      <p:grpSpPr>
        <a:xfrm>
          <a:off x="0" y="0"/>
          <a:ext cx="0" cy="0"/>
          <a:chOff x="0" y="0"/>
          <a:chExt cx="0" cy="0"/>
        </a:xfrm>
      </p:grpSpPr>
      <p:sp>
        <p:nvSpPr>
          <p:cNvPr id="349" name="Google Shape;349;p18"/>
          <p:cNvSpPr txBox="1">
            <a:spLocks noGrp="1"/>
          </p:cNvSpPr>
          <p:nvPr>
            <p:ph type="body" idx="1"/>
          </p:nvPr>
        </p:nvSpPr>
        <p:spPr>
          <a:xfrm>
            <a:off x="6270725" y="3025600"/>
            <a:ext cx="2874600" cy="1424700"/>
          </a:xfrm>
          <a:prstGeom prst="rect">
            <a:avLst/>
          </a:prstGeom>
        </p:spPr>
        <p:txBody>
          <a:bodyPr spcFirstLastPara="1" wrap="square" lIns="182875" tIns="91425" rIns="182875" bIns="91425" anchor="b" anchorCtr="0">
            <a:normAutofit/>
          </a:bodyPr>
          <a:lstStyle>
            <a:lvl1pPr marL="457200" lvl="0" indent="-292100">
              <a:spcBef>
                <a:spcPts val="0"/>
              </a:spcBef>
              <a:spcAft>
                <a:spcPts val="0"/>
              </a:spcAft>
              <a:buSzPts val="1000"/>
              <a:buFont typeface="Inter"/>
              <a:buChar char="●"/>
              <a:defRPr sz="1000"/>
            </a:lvl1pPr>
            <a:lvl2pPr marL="914400" lvl="1" indent="-292100">
              <a:spcBef>
                <a:spcPts val="0"/>
              </a:spcBef>
              <a:spcAft>
                <a:spcPts val="0"/>
              </a:spcAft>
              <a:buSzPts val="1000"/>
              <a:buFont typeface="Inter"/>
              <a:buChar char="○"/>
              <a:defRPr sz="1000"/>
            </a:lvl2pPr>
            <a:lvl3pPr marL="1371600" lvl="2" indent="-292100">
              <a:spcBef>
                <a:spcPts val="0"/>
              </a:spcBef>
              <a:spcAft>
                <a:spcPts val="0"/>
              </a:spcAft>
              <a:buSzPts val="1000"/>
              <a:buFont typeface="Inter"/>
              <a:buChar char="■"/>
              <a:defRPr sz="1000"/>
            </a:lvl3pPr>
            <a:lvl4pPr marL="1828800" lvl="3" indent="-292100">
              <a:spcBef>
                <a:spcPts val="0"/>
              </a:spcBef>
              <a:spcAft>
                <a:spcPts val="0"/>
              </a:spcAft>
              <a:buSzPts val="1000"/>
              <a:buFont typeface="Inter"/>
              <a:buChar char="●"/>
              <a:defRPr sz="1000"/>
            </a:lvl4pPr>
            <a:lvl5pPr marL="2286000" lvl="4" indent="-292100">
              <a:spcBef>
                <a:spcPts val="0"/>
              </a:spcBef>
              <a:spcAft>
                <a:spcPts val="0"/>
              </a:spcAft>
              <a:buSzPts val="1000"/>
              <a:buFont typeface="Inter"/>
              <a:buChar char="○"/>
              <a:defRPr sz="1000"/>
            </a:lvl5pPr>
            <a:lvl6pPr marL="2743200" lvl="5" indent="-292100">
              <a:spcBef>
                <a:spcPts val="0"/>
              </a:spcBef>
              <a:spcAft>
                <a:spcPts val="0"/>
              </a:spcAft>
              <a:buSzPts val="1000"/>
              <a:buFont typeface="Inter"/>
              <a:buChar char="■"/>
              <a:defRPr sz="1000"/>
            </a:lvl6pPr>
            <a:lvl7pPr marL="3200400" lvl="6" indent="-292100">
              <a:spcBef>
                <a:spcPts val="0"/>
              </a:spcBef>
              <a:spcAft>
                <a:spcPts val="0"/>
              </a:spcAft>
              <a:buSzPts val="1000"/>
              <a:buFont typeface="Inter"/>
              <a:buChar char="●"/>
              <a:defRPr sz="1000"/>
            </a:lvl7pPr>
            <a:lvl8pPr marL="3657600" lvl="7" indent="-292100">
              <a:spcBef>
                <a:spcPts val="0"/>
              </a:spcBef>
              <a:spcAft>
                <a:spcPts val="0"/>
              </a:spcAft>
              <a:buSzPts val="1000"/>
              <a:buFont typeface="Inter"/>
              <a:buChar char="○"/>
              <a:defRPr sz="1000"/>
            </a:lvl8pPr>
            <a:lvl9pPr marL="4114800" lvl="8" indent="-292100">
              <a:spcBef>
                <a:spcPts val="0"/>
              </a:spcBef>
              <a:spcAft>
                <a:spcPts val="0"/>
              </a:spcAft>
              <a:buSzPts val="1000"/>
              <a:buFont typeface="Inter"/>
              <a:buChar char="■"/>
              <a:defRPr sz="1000"/>
            </a:lvl9pPr>
          </a:lstStyle>
          <a:p>
            <a:endParaRPr/>
          </a:p>
        </p:txBody>
      </p:sp>
      <p:sp>
        <p:nvSpPr>
          <p:cNvPr id="350" name="Google Shape;350;p18"/>
          <p:cNvSpPr txBox="1">
            <a:spLocks noGrp="1"/>
          </p:cNvSpPr>
          <p:nvPr>
            <p:ph type="body" idx="2"/>
          </p:nvPr>
        </p:nvSpPr>
        <p:spPr>
          <a:xfrm>
            <a:off x="3403050" y="2668875"/>
            <a:ext cx="2868000" cy="1781400"/>
          </a:xfrm>
          <a:prstGeom prst="rect">
            <a:avLst/>
          </a:prstGeom>
        </p:spPr>
        <p:txBody>
          <a:bodyPr spcFirstLastPara="1" wrap="square" lIns="182875" tIns="91425" rIns="182875" bIns="91425" anchor="b" anchorCtr="0">
            <a:normAutofit/>
          </a:bodyPr>
          <a:lstStyle>
            <a:lvl1pPr marL="457200" lvl="0" indent="-292100">
              <a:spcBef>
                <a:spcPts val="0"/>
              </a:spcBef>
              <a:spcAft>
                <a:spcPts val="0"/>
              </a:spcAft>
              <a:buSzPts val="1000"/>
              <a:buFont typeface="Inter"/>
              <a:buChar char="●"/>
              <a:defRPr sz="1000"/>
            </a:lvl1pPr>
            <a:lvl2pPr marL="914400" lvl="1" indent="-292100">
              <a:spcBef>
                <a:spcPts val="800"/>
              </a:spcBef>
              <a:spcAft>
                <a:spcPts val="0"/>
              </a:spcAft>
              <a:buSzPts val="1000"/>
              <a:buFont typeface="Inter"/>
              <a:buChar char="○"/>
              <a:defRPr sz="1000"/>
            </a:lvl2pPr>
            <a:lvl3pPr marL="1371600" lvl="2" indent="-292100">
              <a:spcBef>
                <a:spcPts val="800"/>
              </a:spcBef>
              <a:spcAft>
                <a:spcPts val="0"/>
              </a:spcAft>
              <a:buSzPts val="1000"/>
              <a:buFont typeface="Inter"/>
              <a:buChar char="■"/>
              <a:defRPr sz="1000"/>
            </a:lvl3pPr>
            <a:lvl4pPr marL="1828800" lvl="3" indent="-292100">
              <a:spcBef>
                <a:spcPts val="800"/>
              </a:spcBef>
              <a:spcAft>
                <a:spcPts val="0"/>
              </a:spcAft>
              <a:buSzPts val="1000"/>
              <a:buFont typeface="Inter"/>
              <a:buChar char="●"/>
              <a:defRPr sz="1000"/>
            </a:lvl4pPr>
            <a:lvl5pPr marL="2286000" lvl="4" indent="-292100">
              <a:spcBef>
                <a:spcPts val="800"/>
              </a:spcBef>
              <a:spcAft>
                <a:spcPts val="0"/>
              </a:spcAft>
              <a:buSzPts val="1000"/>
              <a:buFont typeface="Inter"/>
              <a:buChar char="○"/>
              <a:defRPr sz="1000"/>
            </a:lvl5pPr>
            <a:lvl6pPr marL="2743200" lvl="5" indent="-292100">
              <a:spcBef>
                <a:spcPts val="800"/>
              </a:spcBef>
              <a:spcAft>
                <a:spcPts val="0"/>
              </a:spcAft>
              <a:buSzPts val="1000"/>
              <a:buFont typeface="Inter"/>
              <a:buChar char="■"/>
              <a:defRPr sz="1000"/>
            </a:lvl6pPr>
            <a:lvl7pPr marL="3200400" lvl="6" indent="-292100">
              <a:spcBef>
                <a:spcPts val="800"/>
              </a:spcBef>
              <a:spcAft>
                <a:spcPts val="0"/>
              </a:spcAft>
              <a:buSzPts val="1000"/>
              <a:buFont typeface="Inter"/>
              <a:buChar char="●"/>
              <a:defRPr sz="1000"/>
            </a:lvl7pPr>
            <a:lvl8pPr marL="3657600" lvl="7" indent="-292100">
              <a:spcBef>
                <a:spcPts val="800"/>
              </a:spcBef>
              <a:spcAft>
                <a:spcPts val="0"/>
              </a:spcAft>
              <a:buSzPts val="1000"/>
              <a:buFont typeface="Inter"/>
              <a:buChar char="○"/>
              <a:defRPr sz="1000"/>
            </a:lvl8pPr>
            <a:lvl9pPr marL="4114800" lvl="8" indent="-292100">
              <a:spcBef>
                <a:spcPts val="800"/>
              </a:spcBef>
              <a:spcAft>
                <a:spcPts val="800"/>
              </a:spcAft>
              <a:buSzPts val="1000"/>
              <a:buFont typeface="Inter"/>
              <a:buChar char="■"/>
              <a:defRPr sz="1000"/>
            </a:lvl9pPr>
          </a:lstStyle>
          <a:p>
            <a:endParaRPr/>
          </a:p>
        </p:txBody>
      </p:sp>
      <p:sp>
        <p:nvSpPr>
          <p:cNvPr id="351" name="Google Shape;351;p18"/>
          <p:cNvSpPr txBox="1">
            <a:spLocks noGrp="1"/>
          </p:cNvSpPr>
          <p:nvPr>
            <p:ph type="body" idx="3"/>
          </p:nvPr>
        </p:nvSpPr>
        <p:spPr>
          <a:xfrm>
            <a:off x="521250" y="3426700"/>
            <a:ext cx="2880300" cy="1023600"/>
          </a:xfrm>
          <a:prstGeom prst="rect">
            <a:avLst/>
          </a:prstGeom>
        </p:spPr>
        <p:txBody>
          <a:bodyPr spcFirstLastPara="1" wrap="square" lIns="182875" tIns="91425" rIns="182875" bIns="91425" anchor="b" anchorCtr="0">
            <a:normAutofit/>
          </a:bodyPr>
          <a:lstStyle>
            <a:lvl1pPr marL="457200" lvl="0" indent="-292100">
              <a:spcBef>
                <a:spcPts val="0"/>
              </a:spcBef>
              <a:spcAft>
                <a:spcPts val="0"/>
              </a:spcAft>
              <a:buClr>
                <a:schemeClr val="lt2"/>
              </a:buClr>
              <a:buSzPts val="1000"/>
              <a:buFont typeface="Inter"/>
              <a:buChar char="●"/>
              <a:defRPr sz="1000">
                <a:solidFill>
                  <a:schemeClr val="lt2"/>
                </a:solidFill>
              </a:defRPr>
            </a:lvl1pPr>
            <a:lvl2pPr marL="914400" lvl="1" indent="-292100">
              <a:spcBef>
                <a:spcPts val="0"/>
              </a:spcBef>
              <a:spcAft>
                <a:spcPts val="0"/>
              </a:spcAft>
              <a:buClr>
                <a:schemeClr val="lt2"/>
              </a:buClr>
              <a:buSzPts val="1000"/>
              <a:buFont typeface="Inter"/>
              <a:buChar char="○"/>
              <a:defRPr sz="1000">
                <a:solidFill>
                  <a:schemeClr val="lt2"/>
                </a:solidFill>
              </a:defRPr>
            </a:lvl2pPr>
            <a:lvl3pPr marL="1371600" lvl="2" indent="-292100">
              <a:spcBef>
                <a:spcPts val="0"/>
              </a:spcBef>
              <a:spcAft>
                <a:spcPts val="0"/>
              </a:spcAft>
              <a:buClr>
                <a:schemeClr val="lt2"/>
              </a:buClr>
              <a:buSzPts val="1000"/>
              <a:buFont typeface="Inter"/>
              <a:buChar char="■"/>
              <a:defRPr sz="1000">
                <a:solidFill>
                  <a:schemeClr val="lt2"/>
                </a:solidFill>
              </a:defRPr>
            </a:lvl3pPr>
            <a:lvl4pPr marL="1828800" lvl="3" indent="-292100">
              <a:spcBef>
                <a:spcPts val="0"/>
              </a:spcBef>
              <a:spcAft>
                <a:spcPts val="0"/>
              </a:spcAft>
              <a:buClr>
                <a:schemeClr val="lt2"/>
              </a:buClr>
              <a:buSzPts val="1000"/>
              <a:buFont typeface="Inter"/>
              <a:buChar char="●"/>
              <a:defRPr sz="1000">
                <a:solidFill>
                  <a:schemeClr val="lt2"/>
                </a:solidFill>
              </a:defRPr>
            </a:lvl4pPr>
            <a:lvl5pPr marL="2286000" lvl="4" indent="-292100">
              <a:spcBef>
                <a:spcPts val="0"/>
              </a:spcBef>
              <a:spcAft>
                <a:spcPts val="0"/>
              </a:spcAft>
              <a:buClr>
                <a:schemeClr val="lt2"/>
              </a:buClr>
              <a:buSzPts val="1000"/>
              <a:buFont typeface="Inter"/>
              <a:buChar char="○"/>
              <a:defRPr sz="1000">
                <a:solidFill>
                  <a:schemeClr val="lt2"/>
                </a:solidFill>
              </a:defRPr>
            </a:lvl5pPr>
            <a:lvl6pPr marL="2743200" lvl="5" indent="-292100">
              <a:spcBef>
                <a:spcPts val="0"/>
              </a:spcBef>
              <a:spcAft>
                <a:spcPts val="0"/>
              </a:spcAft>
              <a:buClr>
                <a:schemeClr val="lt2"/>
              </a:buClr>
              <a:buSzPts val="1000"/>
              <a:buFont typeface="Inter"/>
              <a:buChar char="■"/>
              <a:defRPr sz="1000">
                <a:solidFill>
                  <a:schemeClr val="lt2"/>
                </a:solidFill>
              </a:defRPr>
            </a:lvl6pPr>
            <a:lvl7pPr marL="3200400" lvl="6" indent="-292100">
              <a:spcBef>
                <a:spcPts val="0"/>
              </a:spcBef>
              <a:spcAft>
                <a:spcPts val="0"/>
              </a:spcAft>
              <a:buClr>
                <a:schemeClr val="lt2"/>
              </a:buClr>
              <a:buSzPts val="1000"/>
              <a:buFont typeface="Inter"/>
              <a:buChar char="●"/>
              <a:defRPr sz="1000">
                <a:solidFill>
                  <a:schemeClr val="lt2"/>
                </a:solidFill>
              </a:defRPr>
            </a:lvl7pPr>
            <a:lvl8pPr marL="3657600" lvl="7" indent="-292100">
              <a:spcBef>
                <a:spcPts val="0"/>
              </a:spcBef>
              <a:spcAft>
                <a:spcPts val="0"/>
              </a:spcAft>
              <a:buClr>
                <a:schemeClr val="lt2"/>
              </a:buClr>
              <a:buSzPts val="1000"/>
              <a:buFont typeface="Inter"/>
              <a:buChar char="○"/>
              <a:defRPr sz="1000">
                <a:solidFill>
                  <a:schemeClr val="lt2"/>
                </a:solidFill>
              </a:defRPr>
            </a:lvl8pPr>
            <a:lvl9pPr marL="4114800" lvl="8" indent="-292100">
              <a:spcBef>
                <a:spcPts val="0"/>
              </a:spcBef>
              <a:spcAft>
                <a:spcPts val="0"/>
              </a:spcAft>
              <a:buSzPts val="1000"/>
              <a:buFont typeface="Inter"/>
              <a:buChar char="■"/>
              <a:defRPr sz="1000">
                <a:solidFill>
                  <a:schemeClr val="lt2"/>
                </a:solidFill>
              </a:defRPr>
            </a:lvl9pPr>
          </a:lstStyle>
          <a:p>
            <a:endParaRPr/>
          </a:p>
        </p:txBody>
      </p:sp>
      <p:sp>
        <p:nvSpPr>
          <p:cNvPr id="352" name="Google Shape;352;p18"/>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353" name="Google Shape;353;p18"/>
          <p:cNvCxnSpPr/>
          <p:nvPr/>
        </p:nvCxnSpPr>
        <p:spPr>
          <a:xfrm>
            <a:off x="3401654" y="841987"/>
            <a:ext cx="0" cy="4301700"/>
          </a:xfrm>
          <a:prstGeom prst="straightConnector1">
            <a:avLst/>
          </a:prstGeom>
          <a:noFill/>
          <a:ln w="9525" cap="flat" cmpd="sng">
            <a:solidFill>
              <a:schemeClr val="lt1"/>
            </a:solidFill>
            <a:prstDash val="solid"/>
            <a:round/>
            <a:headEnd type="none" w="sm" len="sm"/>
            <a:tailEnd type="none" w="sm" len="sm"/>
          </a:ln>
        </p:spPr>
      </p:cxnSp>
      <p:cxnSp>
        <p:nvCxnSpPr>
          <p:cNvPr id="354" name="Google Shape;354;p18"/>
          <p:cNvCxnSpPr/>
          <p:nvPr/>
        </p:nvCxnSpPr>
        <p:spPr>
          <a:xfrm>
            <a:off x="6271043" y="841987"/>
            <a:ext cx="0" cy="4301700"/>
          </a:xfrm>
          <a:prstGeom prst="straightConnector1">
            <a:avLst/>
          </a:prstGeom>
          <a:noFill/>
          <a:ln w="9525" cap="flat" cmpd="sng">
            <a:solidFill>
              <a:schemeClr val="lt1"/>
            </a:solidFill>
            <a:prstDash val="solid"/>
            <a:round/>
            <a:headEnd type="none" w="sm" len="sm"/>
            <a:tailEnd type="none" w="sm" len="sm"/>
          </a:ln>
        </p:spPr>
      </p:cxnSp>
      <p:sp>
        <p:nvSpPr>
          <p:cNvPr id="355" name="Google Shape;355;p18"/>
          <p:cNvSpPr txBox="1">
            <a:spLocks noGrp="1"/>
          </p:cNvSpPr>
          <p:nvPr>
            <p:ph type="subTitle" idx="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356" name="Google Shape;356;p18"/>
          <p:cNvSpPr txBox="1">
            <a:spLocks noGrp="1"/>
          </p:cNvSpPr>
          <p:nvPr>
            <p:ph type="subTitle" idx="5"/>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357" name="Google Shape;357;p18"/>
          <p:cNvSpPr txBox="1">
            <a:spLocks noGrp="1"/>
          </p:cNvSpPr>
          <p:nvPr>
            <p:ph type="subTitle" idx="6"/>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358" name="Google Shape;358;p18"/>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359" name="Google Shape;359;p18"/>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360" name="Google Shape;360;p18"/>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361" name="Google Shape;361;p18"/>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362" name="Google Shape;362;p18"/>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363" name="Google Shape;363;p18"/>
          <p:cNvSpPr txBox="1">
            <a:spLocks noGrp="1"/>
          </p:cNvSpPr>
          <p:nvPr>
            <p:ph type="title" idx="7"/>
          </p:nvPr>
        </p:nvSpPr>
        <p:spPr>
          <a:xfrm>
            <a:off x="521250" y="2093850"/>
            <a:ext cx="2878500" cy="1332300"/>
          </a:xfrm>
          <a:prstGeom prst="rect">
            <a:avLst/>
          </a:prstGeom>
        </p:spPr>
        <p:txBody>
          <a:bodyPr spcFirstLastPara="1" wrap="square" lIns="91425" tIns="0" rIns="0" bIns="274300" anchor="b" anchorCtr="0">
            <a:normAutofit/>
          </a:bodyPr>
          <a:lstStyle>
            <a:lvl1pPr lvl="0">
              <a:spcBef>
                <a:spcPts val="0"/>
              </a:spcBef>
              <a:spcAft>
                <a:spcPts val="0"/>
              </a:spcAft>
              <a:buClr>
                <a:schemeClr val="lt1"/>
              </a:buClr>
              <a:buSzPts val="5500"/>
              <a:buFont typeface="Gowun Batang"/>
              <a:buChar char="●"/>
              <a:defRPr sz="5500"/>
            </a:lvl1pPr>
            <a:lvl2pPr lvl="1">
              <a:spcBef>
                <a:spcPts val="0"/>
              </a:spcBef>
              <a:spcAft>
                <a:spcPts val="0"/>
              </a:spcAft>
              <a:buClr>
                <a:schemeClr val="lt1"/>
              </a:buClr>
              <a:buSzPts val="5500"/>
              <a:buFont typeface="Gowun Batang"/>
              <a:buChar char="○"/>
              <a:defRPr sz="5500"/>
            </a:lvl2pPr>
            <a:lvl3pPr lvl="2">
              <a:spcBef>
                <a:spcPts val="0"/>
              </a:spcBef>
              <a:spcAft>
                <a:spcPts val="0"/>
              </a:spcAft>
              <a:buClr>
                <a:schemeClr val="lt1"/>
              </a:buClr>
              <a:buSzPts val="5500"/>
              <a:buFont typeface="Gowun Batang"/>
              <a:buChar char="■"/>
              <a:defRPr sz="5500"/>
            </a:lvl3pPr>
            <a:lvl4pPr lvl="3">
              <a:spcBef>
                <a:spcPts val="0"/>
              </a:spcBef>
              <a:spcAft>
                <a:spcPts val="0"/>
              </a:spcAft>
              <a:buClr>
                <a:schemeClr val="lt1"/>
              </a:buClr>
              <a:buSzPts val="5500"/>
              <a:buFont typeface="Gowun Batang"/>
              <a:buChar char="●"/>
              <a:defRPr sz="5500"/>
            </a:lvl4pPr>
            <a:lvl5pPr lvl="4">
              <a:spcBef>
                <a:spcPts val="0"/>
              </a:spcBef>
              <a:spcAft>
                <a:spcPts val="0"/>
              </a:spcAft>
              <a:buClr>
                <a:schemeClr val="lt1"/>
              </a:buClr>
              <a:buSzPts val="5500"/>
              <a:buFont typeface="Gowun Batang"/>
              <a:buChar char="○"/>
              <a:defRPr sz="5500"/>
            </a:lvl5pPr>
            <a:lvl6pPr lvl="5">
              <a:spcBef>
                <a:spcPts val="0"/>
              </a:spcBef>
              <a:spcAft>
                <a:spcPts val="0"/>
              </a:spcAft>
              <a:buClr>
                <a:schemeClr val="lt1"/>
              </a:buClr>
              <a:buSzPts val="5500"/>
              <a:buFont typeface="Gowun Batang"/>
              <a:buChar char="■"/>
              <a:defRPr sz="5500"/>
            </a:lvl6pPr>
            <a:lvl7pPr lvl="6">
              <a:spcBef>
                <a:spcPts val="0"/>
              </a:spcBef>
              <a:spcAft>
                <a:spcPts val="0"/>
              </a:spcAft>
              <a:buClr>
                <a:schemeClr val="lt1"/>
              </a:buClr>
              <a:buSzPts val="5500"/>
              <a:buFont typeface="Gowun Batang"/>
              <a:buChar char="●"/>
              <a:defRPr sz="5500"/>
            </a:lvl7pPr>
            <a:lvl8pPr lvl="7">
              <a:spcBef>
                <a:spcPts val="0"/>
              </a:spcBef>
              <a:spcAft>
                <a:spcPts val="0"/>
              </a:spcAft>
              <a:buClr>
                <a:schemeClr val="lt1"/>
              </a:buClr>
              <a:buSzPts val="5500"/>
              <a:buFont typeface="Gowun Batang"/>
              <a:buChar char="○"/>
              <a:defRPr sz="5500"/>
            </a:lvl8pPr>
            <a:lvl9pPr lvl="8">
              <a:spcBef>
                <a:spcPts val="0"/>
              </a:spcBef>
              <a:spcAft>
                <a:spcPts val="0"/>
              </a:spcAft>
              <a:buClr>
                <a:schemeClr val="lt1"/>
              </a:buClr>
              <a:buSzPts val="5500"/>
              <a:buFont typeface="Gowun Batang"/>
              <a:buChar char="■"/>
              <a:defRPr sz="5500"/>
            </a:lvl9pPr>
          </a:lstStyle>
          <a:p>
            <a:endParaRPr/>
          </a:p>
        </p:txBody>
      </p:sp>
      <p:sp>
        <p:nvSpPr>
          <p:cNvPr id="364" name="Google Shape;364;p18"/>
          <p:cNvSpPr txBox="1">
            <a:spLocks noGrp="1"/>
          </p:cNvSpPr>
          <p:nvPr>
            <p:ph type="subTitle" idx="8"/>
          </p:nvPr>
        </p:nvSpPr>
        <p:spPr>
          <a:xfrm>
            <a:off x="521250" y="2976675"/>
            <a:ext cx="2880300" cy="450000"/>
          </a:xfrm>
          <a:prstGeom prst="rect">
            <a:avLst/>
          </a:prstGeom>
        </p:spPr>
        <p:txBody>
          <a:bodyPr spcFirstLastPara="1" wrap="square" lIns="182875" tIns="91425" rIns="91425" bIns="54850" anchor="t" anchorCtr="0">
            <a:noAutofit/>
          </a:bodyPr>
          <a:lstStyle>
            <a:lvl1pPr lvl="0">
              <a:spcBef>
                <a:spcPts val="0"/>
              </a:spcBef>
              <a:spcAft>
                <a:spcPts val="0"/>
              </a:spcAft>
              <a:buSzPts val="1200"/>
              <a:buFont typeface="Inter Medium"/>
              <a:buNone/>
              <a:defRPr>
                <a:latin typeface="Inter Medium"/>
                <a:ea typeface="Inter Medium"/>
                <a:cs typeface="Inter Medium"/>
                <a:sym typeface="Inter Medium"/>
              </a:defRPr>
            </a:lvl1pPr>
            <a:lvl2pPr lvl="1">
              <a:spcBef>
                <a:spcPts val="0"/>
              </a:spcBef>
              <a:spcAft>
                <a:spcPts val="0"/>
              </a:spcAft>
              <a:buSzPts val="1200"/>
              <a:buFont typeface="Inter Medium"/>
              <a:buNone/>
              <a:defRPr>
                <a:latin typeface="Inter Medium"/>
                <a:ea typeface="Inter Medium"/>
                <a:cs typeface="Inter Medium"/>
                <a:sym typeface="Inter Medium"/>
              </a:defRPr>
            </a:lvl2pPr>
            <a:lvl3pPr lvl="2">
              <a:spcBef>
                <a:spcPts val="0"/>
              </a:spcBef>
              <a:spcAft>
                <a:spcPts val="0"/>
              </a:spcAft>
              <a:buSzPts val="1200"/>
              <a:buFont typeface="Inter Medium"/>
              <a:buNone/>
              <a:defRPr>
                <a:latin typeface="Inter Medium"/>
                <a:ea typeface="Inter Medium"/>
                <a:cs typeface="Inter Medium"/>
                <a:sym typeface="Inter Medium"/>
              </a:defRPr>
            </a:lvl3pPr>
            <a:lvl4pPr lvl="3">
              <a:spcBef>
                <a:spcPts val="0"/>
              </a:spcBef>
              <a:spcAft>
                <a:spcPts val="0"/>
              </a:spcAft>
              <a:buSzPts val="1200"/>
              <a:buFont typeface="Inter Medium"/>
              <a:buNone/>
              <a:defRPr>
                <a:latin typeface="Inter Medium"/>
                <a:ea typeface="Inter Medium"/>
                <a:cs typeface="Inter Medium"/>
                <a:sym typeface="Inter Medium"/>
              </a:defRPr>
            </a:lvl4pPr>
            <a:lvl5pPr lvl="4">
              <a:spcBef>
                <a:spcPts val="0"/>
              </a:spcBef>
              <a:spcAft>
                <a:spcPts val="0"/>
              </a:spcAft>
              <a:buSzPts val="1200"/>
              <a:buFont typeface="Inter Medium"/>
              <a:buNone/>
              <a:defRPr>
                <a:latin typeface="Inter Medium"/>
                <a:ea typeface="Inter Medium"/>
                <a:cs typeface="Inter Medium"/>
                <a:sym typeface="Inter Medium"/>
              </a:defRPr>
            </a:lvl5pPr>
            <a:lvl6pPr lvl="5">
              <a:spcBef>
                <a:spcPts val="0"/>
              </a:spcBef>
              <a:spcAft>
                <a:spcPts val="0"/>
              </a:spcAft>
              <a:buSzPts val="1200"/>
              <a:buFont typeface="Inter Medium"/>
              <a:buNone/>
              <a:defRPr>
                <a:latin typeface="Inter Medium"/>
                <a:ea typeface="Inter Medium"/>
                <a:cs typeface="Inter Medium"/>
                <a:sym typeface="Inter Medium"/>
              </a:defRPr>
            </a:lvl6pPr>
            <a:lvl7pPr lvl="6">
              <a:spcBef>
                <a:spcPts val="0"/>
              </a:spcBef>
              <a:spcAft>
                <a:spcPts val="0"/>
              </a:spcAft>
              <a:buSzPts val="1200"/>
              <a:buFont typeface="Inter Medium"/>
              <a:buNone/>
              <a:defRPr>
                <a:latin typeface="Inter Medium"/>
                <a:ea typeface="Inter Medium"/>
                <a:cs typeface="Inter Medium"/>
                <a:sym typeface="Inter Medium"/>
              </a:defRPr>
            </a:lvl7pPr>
            <a:lvl8pPr lvl="7">
              <a:spcBef>
                <a:spcPts val="0"/>
              </a:spcBef>
              <a:spcAft>
                <a:spcPts val="0"/>
              </a:spcAft>
              <a:buSzPts val="1200"/>
              <a:buFont typeface="Inter Medium"/>
              <a:buNone/>
              <a:defRPr>
                <a:latin typeface="Inter Medium"/>
                <a:ea typeface="Inter Medium"/>
                <a:cs typeface="Inter Medium"/>
                <a:sym typeface="Inter Medium"/>
              </a:defRPr>
            </a:lvl8pPr>
            <a:lvl9pPr lvl="8">
              <a:spcBef>
                <a:spcPts val="0"/>
              </a:spcBef>
              <a:spcAft>
                <a:spcPts val="0"/>
              </a:spcAft>
              <a:buSzPts val="1200"/>
              <a:buFont typeface="Inter Medium"/>
              <a:buNone/>
              <a:defRPr>
                <a:latin typeface="Inter Medium"/>
                <a:ea typeface="Inter Medium"/>
                <a:cs typeface="Inter Medium"/>
                <a:sym typeface="Inter Medium"/>
              </a:defRPr>
            </a:lvl9pPr>
          </a:lstStyle>
          <a:p>
            <a:endParaRPr/>
          </a:p>
        </p:txBody>
      </p:sp>
      <p:sp>
        <p:nvSpPr>
          <p:cNvPr id="365" name="Google Shape;365;p18"/>
          <p:cNvSpPr txBox="1">
            <a:spLocks noGrp="1"/>
          </p:cNvSpPr>
          <p:nvPr>
            <p:ph type="title" idx="9"/>
          </p:nvPr>
        </p:nvSpPr>
        <p:spPr>
          <a:xfrm>
            <a:off x="3400925" y="1336050"/>
            <a:ext cx="2868000" cy="1332300"/>
          </a:xfrm>
          <a:prstGeom prst="rect">
            <a:avLst/>
          </a:prstGeom>
        </p:spPr>
        <p:txBody>
          <a:bodyPr spcFirstLastPara="1" wrap="square" lIns="91425" tIns="0" rIns="0" bIns="274300" anchor="b" anchorCtr="0">
            <a:normAutofit/>
          </a:bodyPr>
          <a:lstStyle>
            <a:lvl1pPr lvl="0">
              <a:spcBef>
                <a:spcPts val="0"/>
              </a:spcBef>
              <a:spcAft>
                <a:spcPts val="0"/>
              </a:spcAft>
              <a:buClr>
                <a:schemeClr val="lt1"/>
              </a:buClr>
              <a:buSzPts val="5500"/>
              <a:buFont typeface="Gowun Batang"/>
              <a:buChar char="●"/>
              <a:defRPr sz="5500"/>
            </a:lvl1pPr>
            <a:lvl2pPr lvl="1">
              <a:spcBef>
                <a:spcPts val="0"/>
              </a:spcBef>
              <a:spcAft>
                <a:spcPts val="0"/>
              </a:spcAft>
              <a:buClr>
                <a:schemeClr val="lt1"/>
              </a:buClr>
              <a:buSzPts val="5500"/>
              <a:buFont typeface="Gowun Batang"/>
              <a:buChar char="○"/>
              <a:defRPr sz="5500"/>
            </a:lvl2pPr>
            <a:lvl3pPr lvl="2">
              <a:spcBef>
                <a:spcPts val="0"/>
              </a:spcBef>
              <a:spcAft>
                <a:spcPts val="0"/>
              </a:spcAft>
              <a:buClr>
                <a:schemeClr val="lt1"/>
              </a:buClr>
              <a:buSzPts val="5500"/>
              <a:buFont typeface="Gowun Batang"/>
              <a:buChar char="■"/>
              <a:defRPr sz="5500"/>
            </a:lvl3pPr>
            <a:lvl4pPr lvl="3">
              <a:spcBef>
                <a:spcPts val="0"/>
              </a:spcBef>
              <a:spcAft>
                <a:spcPts val="0"/>
              </a:spcAft>
              <a:buClr>
                <a:schemeClr val="lt1"/>
              </a:buClr>
              <a:buSzPts val="5500"/>
              <a:buFont typeface="Gowun Batang"/>
              <a:buChar char="●"/>
              <a:defRPr sz="5500"/>
            </a:lvl4pPr>
            <a:lvl5pPr lvl="4">
              <a:spcBef>
                <a:spcPts val="0"/>
              </a:spcBef>
              <a:spcAft>
                <a:spcPts val="0"/>
              </a:spcAft>
              <a:buClr>
                <a:schemeClr val="lt1"/>
              </a:buClr>
              <a:buSzPts val="5500"/>
              <a:buFont typeface="Gowun Batang"/>
              <a:buChar char="○"/>
              <a:defRPr sz="5500"/>
            </a:lvl5pPr>
            <a:lvl6pPr lvl="5">
              <a:spcBef>
                <a:spcPts val="0"/>
              </a:spcBef>
              <a:spcAft>
                <a:spcPts val="0"/>
              </a:spcAft>
              <a:buClr>
                <a:schemeClr val="lt1"/>
              </a:buClr>
              <a:buSzPts val="5500"/>
              <a:buFont typeface="Gowun Batang"/>
              <a:buChar char="■"/>
              <a:defRPr sz="5500"/>
            </a:lvl6pPr>
            <a:lvl7pPr lvl="6">
              <a:spcBef>
                <a:spcPts val="0"/>
              </a:spcBef>
              <a:spcAft>
                <a:spcPts val="0"/>
              </a:spcAft>
              <a:buClr>
                <a:schemeClr val="lt1"/>
              </a:buClr>
              <a:buSzPts val="5500"/>
              <a:buFont typeface="Gowun Batang"/>
              <a:buChar char="●"/>
              <a:defRPr sz="5500"/>
            </a:lvl7pPr>
            <a:lvl8pPr lvl="7">
              <a:spcBef>
                <a:spcPts val="0"/>
              </a:spcBef>
              <a:spcAft>
                <a:spcPts val="0"/>
              </a:spcAft>
              <a:buClr>
                <a:schemeClr val="lt1"/>
              </a:buClr>
              <a:buSzPts val="5500"/>
              <a:buFont typeface="Gowun Batang"/>
              <a:buChar char="○"/>
              <a:defRPr sz="5500"/>
            </a:lvl8pPr>
            <a:lvl9pPr lvl="8">
              <a:spcBef>
                <a:spcPts val="0"/>
              </a:spcBef>
              <a:spcAft>
                <a:spcPts val="0"/>
              </a:spcAft>
              <a:buClr>
                <a:schemeClr val="lt1"/>
              </a:buClr>
              <a:buSzPts val="5500"/>
              <a:buFont typeface="Gowun Batang"/>
              <a:buChar char="■"/>
              <a:defRPr sz="5500"/>
            </a:lvl9pPr>
          </a:lstStyle>
          <a:p>
            <a:endParaRPr/>
          </a:p>
        </p:txBody>
      </p:sp>
      <p:sp>
        <p:nvSpPr>
          <p:cNvPr id="366" name="Google Shape;366;p18"/>
          <p:cNvSpPr txBox="1">
            <a:spLocks noGrp="1"/>
          </p:cNvSpPr>
          <p:nvPr>
            <p:ph type="subTitle" idx="13"/>
          </p:nvPr>
        </p:nvSpPr>
        <p:spPr>
          <a:xfrm>
            <a:off x="3400925" y="2218875"/>
            <a:ext cx="2869800" cy="450000"/>
          </a:xfrm>
          <a:prstGeom prst="rect">
            <a:avLst/>
          </a:prstGeom>
        </p:spPr>
        <p:txBody>
          <a:bodyPr spcFirstLastPara="1" wrap="square" lIns="182875" tIns="91425" rIns="91425" bIns="54850" anchor="t" anchorCtr="0">
            <a:noAutofit/>
          </a:bodyPr>
          <a:lstStyle>
            <a:lvl1pPr lvl="0">
              <a:spcBef>
                <a:spcPts val="0"/>
              </a:spcBef>
              <a:spcAft>
                <a:spcPts val="0"/>
              </a:spcAft>
              <a:buSzPts val="1200"/>
              <a:buFont typeface="Inter Medium"/>
              <a:buNone/>
              <a:defRPr>
                <a:latin typeface="Inter Medium"/>
                <a:ea typeface="Inter Medium"/>
                <a:cs typeface="Inter Medium"/>
                <a:sym typeface="Inter Medium"/>
              </a:defRPr>
            </a:lvl1pPr>
            <a:lvl2pPr lvl="1">
              <a:spcBef>
                <a:spcPts val="0"/>
              </a:spcBef>
              <a:spcAft>
                <a:spcPts val="0"/>
              </a:spcAft>
              <a:buSzPts val="1200"/>
              <a:buFont typeface="Inter Medium"/>
              <a:buNone/>
              <a:defRPr>
                <a:latin typeface="Inter Medium"/>
                <a:ea typeface="Inter Medium"/>
                <a:cs typeface="Inter Medium"/>
                <a:sym typeface="Inter Medium"/>
              </a:defRPr>
            </a:lvl2pPr>
            <a:lvl3pPr lvl="2">
              <a:spcBef>
                <a:spcPts val="0"/>
              </a:spcBef>
              <a:spcAft>
                <a:spcPts val="0"/>
              </a:spcAft>
              <a:buSzPts val="1200"/>
              <a:buFont typeface="Inter Medium"/>
              <a:buNone/>
              <a:defRPr>
                <a:latin typeface="Inter Medium"/>
                <a:ea typeface="Inter Medium"/>
                <a:cs typeface="Inter Medium"/>
                <a:sym typeface="Inter Medium"/>
              </a:defRPr>
            </a:lvl3pPr>
            <a:lvl4pPr lvl="3">
              <a:spcBef>
                <a:spcPts val="0"/>
              </a:spcBef>
              <a:spcAft>
                <a:spcPts val="0"/>
              </a:spcAft>
              <a:buSzPts val="1200"/>
              <a:buFont typeface="Inter Medium"/>
              <a:buNone/>
              <a:defRPr>
                <a:latin typeface="Inter Medium"/>
                <a:ea typeface="Inter Medium"/>
                <a:cs typeface="Inter Medium"/>
                <a:sym typeface="Inter Medium"/>
              </a:defRPr>
            </a:lvl4pPr>
            <a:lvl5pPr lvl="4">
              <a:spcBef>
                <a:spcPts val="0"/>
              </a:spcBef>
              <a:spcAft>
                <a:spcPts val="0"/>
              </a:spcAft>
              <a:buSzPts val="1200"/>
              <a:buFont typeface="Inter Medium"/>
              <a:buNone/>
              <a:defRPr>
                <a:latin typeface="Inter Medium"/>
                <a:ea typeface="Inter Medium"/>
                <a:cs typeface="Inter Medium"/>
                <a:sym typeface="Inter Medium"/>
              </a:defRPr>
            </a:lvl5pPr>
            <a:lvl6pPr lvl="5">
              <a:spcBef>
                <a:spcPts val="0"/>
              </a:spcBef>
              <a:spcAft>
                <a:spcPts val="0"/>
              </a:spcAft>
              <a:buSzPts val="1200"/>
              <a:buFont typeface="Inter Medium"/>
              <a:buNone/>
              <a:defRPr>
                <a:latin typeface="Inter Medium"/>
                <a:ea typeface="Inter Medium"/>
                <a:cs typeface="Inter Medium"/>
                <a:sym typeface="Inter Medium"/>
              </a:defRPr>
            </a:lvl6pPr>
            <a:lvl7pPr lvl="6">
              <a:spcBef>
                <a:spcPts val="0"/>
              </a:spcBef>
              <a:spcAft>
                <a:spcPts val="0"/>
              </a:spcAft>
              <a:buSzPts val="1200"/>
              <a:buFont typeface="Inter Medium"/>
              <a:buNone/>
              <a:defRPr>
                <a:latin typeface="Inter Medium"/>
                <a:ea typeface="Inter Medium"/>
                <a:cs typeface="Inter Medium"/>
                <a:sym typeface="Inter Medium"/>
              </a:defRPr>
            </a:lvl7pPr>
            <a:lvl8pPr lvl="7">
              <a:spcBef>
                <a:spcPts val="0"/>
              </a:spcBef>
              <a:spcAft>
                <a:spcPts val="0"/>
              </a:spcAft>
              <a:buSzPts val="1200"/>
              <a:buFont typeface="Inter Medium"/>
              <a:buNone/>
              <a:defRPr>
                <a:latin typeface="Inter Medium"/>
                <a:ea typeface="Inter Medium"/>
                <a:cs typeface="Inter Medium"/>
                <a:sym typeface="Inter Medium"/>
              </a:defRPr>
            </a:lvl8pPr>
            <a:lvl9pPr lvl="8">
              <a:spcBef>
                <a:spcPts val="0"/>
              </a:spcBef>
              <a:spcAft>
                <a:spcPts val="0"/>
              </a:spcAft>
              <a:buSzPts val="1200"/>
              <a:buFont typeface="Inter Medium"/>
              <a:buNone/>
              <a:defRPr>
                <a:latin typeface="Inter Medium"/>
                <a:ea typeface="Inter Medium"/>
                <a:cs typeface="Inter Medium"/>
                <a:sym typeface="Inter Medium"/>
              </a:defRPr>
            </a:lvl9pPr>
          </a:lstStyle>
          <a:p>
            <a:endParaRPr/>
          </a:p>
        </p:txBody>
      </p:sp>
      <p:sp>
        <p:nvSpPr>
          <p:cNvPr id="367" name="Google Shape;367;p18"/>
          <p:cNvSpPr txBox="1">
            <a:spLocks noGrp="1"/>
          </p:cNvSpPr>
          <p:nvPr>
            <p:ph type="title" idx="14"/>
          </p:nvPr>
        </p:nvSpPr>
        <p:spPr>
          <a:xfrm>
            <a:off x="6271375" y="1172250"/>
            <a:ext cx="2872800" cy="1281900"/>
          </a:xfrm>
          <a:prstGeom prst="rect">
            <a:avLst/>
          </a:prstGeom>
        </p:spPr>
        <p:txBody>
          <a:bodyPr spcFirstLastPara="1" wrap="square" lIns="182875" tIns="0" rIns="0" bIns="274300" anchor="b" anchorCtr="0">
            <a:normAutofit/>
          </a:bodyPr>
          <a:lstStyle>
            <a:lvl1pPr lvl="0">
              <a:spcBef>
                <a:spcPts val="0"/>
              </a:spcBef>
              <a:spcAft>
                <a:spcPts val="0"/>
              </a:spcAft>
              <a:buClr>
                <a:schemeClr val="lt1"/>
              </a:buClr>
              <a:buSzPts val="5500"/>
              <a:buFont typeface="Gowun Batang"/>
              <a:buChar char="●"/>
              <a:defRPr sz="5500"/>
            </a:lvl1pPr>
            <a:lvl2pPr lvl="1">
              <a:spcBef>
                <a:spcPts val="0"/>
              </a:spcBef>
              <a:spcAft>
                <a:spcPts val="0"/>
              </a:spcAft>
              <a:buClr>
                <a:schemeClr val="lt1"/>
              </a:buClr>
              <a:buSzPts val="5500"/>
              <a:buFont typeface="Gowun Batang"/>
              <a:buChar char="○"/>
              <a:defRPr sz="5500"/>
            </a:lvl2pPr>
            <a:lvl3pPr lvl="2">
              <a:spcBef>
                <a:spcPts val="0"/>
              </a:spcBef>
              <a:spcAft>
                <a:spcPts val="0"/>
              </a:spcAft>
              <a:buClr>
                <a:schemeClr val="lt1"/>
              </a:buClr>
              <a:buSzPts val="5500"/>
              <a:buFont typeface="Gowun Batang"/>
              <a:buChar char="■"/>
              <a:defRPr sz="5500"/>
            </a:lvl3pPr>
            <a:lvl4pPr lvl="3">
              <a:spcBef>
                <a:spcPts val="0"/>
              </a:spcBef>
              <a:spcAft>
                <a:spcPts val="0"/>
              </a:spcAft>
              <a:buClr>
                <a:schemeClr val="lt1"/>
              </a:buClr>
              <a:buSzPts val="5500"/>
              <a:buFont typeface="Gowun Batang"/>
              <a:buChar char="●"/>
              <a:defRPr sz="5500"/>
            </a:lvl4pPr>
            <a:lvl5pPr lvl="4">
              <a:spcBef>
                <a:spcPts val="0"/>
              </a:spcBef>
              <a:spcAft>
                <a:spcPts val="0"/>
              </a:spcAft>
              <a:buClr>
                <a:schemeClr val="lt1"/>
              </a:buClr>
              <a:buSzPts val="5500"/>
              <a:buFont typeface="Gowun Batang"/>
              <a:buChar char="○"/>
              <a:defRPr sz="5500"/>
            </a:lvl5pPr>
            <a:lvl6pPr lvl="5">
              <a:spcBef>
                <a:spcPts val="0"/>
              </a:spcBef>
              <a:spcAft>
                <a:spcPts val="0"/>
              </a:spcAft>
              <a:buClr>
                <a:schemeClr val="lt1"/>
              </a:buClr>
              <a:buSzPts val="5500"/>
              <a:buFont typeface="Gowun Batang"/>
              <a:buChar char="■"/>
              <a:defRPr sz="5500"/>
            </a:lvl6pPr>
            <a:lvl7pPr lvl="6">
              <a:spcBef>
                <a:spcPts val="0"/>
              </a:spcBef>
              <a:spcAft>
                <a:spcPts val="0"/>
              </a:spcAft>
              <a:buClr>
                <a:schemeClr val="lt1"/>
              </a:buClr>
              <a:buSzPts val="5500"/>
              <a:buFont typeface="Gowun Batang"/>
              <a:buChar char="●"/>
              <a:defRPr sz="5500"/>
            </a:lvl7pPr>
            <a:lvl8pPr lvl="7">
              <a:spcBef>
                <a:spcPts val="0"/>
              </a:spcBef>
              <a:spcAft>
                <a:spcPts val="0"/>
              </a:spcAft>
              <a:buClr>
                <a:schemeClr val="lt1"/>
              </a:buClr>
              <a:buSzPts val="5500"/>
              <a:buFont typeface="Gowun Batang"/>
              <a:buChar char="○"/>
              <a:defRPr sz="5500"/>
            </a:lvl8pPr>
            <a:lvl9pPr lvl="8">
              <a:spcBef>
                <a:spcPts val="0"/>
              </a:spcBef>
              <a:spcAft>
                <a:spcPts val="0"/>
              </a:spcAft>
              <a:buClr>
                <a:schemeClr val="lt1"/>
              </a:buClr>
              <a:buSzPts val="5500"/>
              <a:buFont typeface="Gowun Batang"/>
              <a:buChar char="■"/>
              <a:defRPr sz="5500"/>
            </a:lvl9pPr>
          </a:lstStyle>
          <a:p>
            <a:endParaRPr/>
          </a:p>
        </p:txBody>
      </p:sp>
      <p:sp>
        <p:nvSpPr>
          <p:cNvPr id="368" name="Google Shape;368;p18"/>
          <p:cNvSpPr txBox="1">
            <a:spLocks noGrp="1"/>
          </p:cNvSpPr>
          <p:nvPr>
            <p:ph type="subTitle" idx="15"/>
          </p:nvPr>
        </p:nvSpPr>
        <p:spPr>
          <a:xfrm>
            <a:off x="6271375" y="2021749"/>
            <a:ext cx="2874600" cy="432900"/>
          </a:xfrm>
          <a:prstGeom prst="rect">
            <a:avLst/>
          </a:prstGeom>
        </p:spPr>
        <p:txBody>
          <a:bodyPr spcFirstLastPara="1" wrap="square" lIns="182875" tIns="91425" rIns="91425" bIns="54850" anchor="t" anchorCtr="0">
            <a:noAutofit/>
          </a:bodyPr>
          <a:lstStyle>
            <a:lvl1pPr lvl="0">
              <a:spcBef>
                <a:spcPts val="0"/>
              </a:spcBef>
              <a:spcAft>
                <a:spcPts val="0"/>
              </a:spcAft>
              <a:buSzPts val="1200"/>
              <a:buFont typeface="Inter Medium"/>
              <a:buNone/>
              <a:defRPr>
                <a:latin typeface="Inter Medium"/>
                <a:ea typeface="Inter Medium"/>
                <a:cs typeface="Inter Medium"/>
                <a:sym typeface="Inter Medium"/>
              </a:defRPr>
            </a:lvl1pPr>
            <a:lvl2pPr lvl="1">
              <a:spcBef>
                <a:spcPts val="0"/>
              </a:spcBef>
              <a:spcAft>
                <a:spcPts val="0"/>
              </a:spcAft>
              <a:buSzPts val="1200"/>
              <a:buFont typeface="Inter Medium"/>
              <a:buNone/>
              <a:defRPr>
                <a:latin typeface="Inter Medium"/>
                <a:ea typeface="Inter Medium"/>
                <a:cs typeface="Inter Medium"/>
                <a:sym typeface="Inter Medium"/>
              </a:defRPr>
            </a:lvl2pPr>
            <a:lvl3pPr lvl="2">
              <a:spcBef>
                <a:spcPts val="0"/>
              </a:spcBef>
              <a:spcAft>
                <a:spcPts val="0"/>
              </a:spcAft>
              <a:buSzPts val="1200"/>
              <a:buFont typeface="Inter Medium"/>
              <a:buNone/>
              <a:defRPr>
                <a:latin typeface="Inter Medium"/>
                <a:ea typeface="Inter Medium"/>
                <a:cs typeface="Inter Medium"/>
                <a:sym typeface="Inter Medium"/>
              </a:defRPr>
            </a:lvl3pPr>
            <a:lvl4pPr lvl="3">
              <a:spcBef>
                <a:spcPts val="0"/>
              </a:spcBef>
              <a:spcAft>
                <a:spcPts val="0"/>
              </a:spcAft>
              <a:buSzPts val="1200"/>
              <a:buFont typeface="Inter Medium"/>
              <a:buNone/>
              <a:defRPr>
                <a:latin typeface="Inter Medium"/>
                <a:ea typeface="Inter Medium"/>
                <a:cs typeface="Inter Medium"/>
                <a:sym typeface="Inter Medium"/>
              </a:defRPr>
            </a:lvl4pPr>
            <a:lvl5pPr lvl="4">
              <a:spcBef>
                <a:spcPts val="0"/>
              </a:spcBef>
              <a:spcAft>
                <a:spcPts val="0"/>
              </a:spcAft>
              <a:buSzPts val="1200"/>
              <a:buFont typeface="Inter Medium"/>
              <a:buNone/>
              <a:defRPr>
                <a:latin typeface="Inter Medium"/>
                <a:ea typeface="Inter Medium"/>
                <a:cs typeface="Inter Medium"/>
                <a:sym typeface="Inter Medium"/>
              </a:defRPr>
            </a:lvl5pPr>
            <a:lvl6pPr lvl="5">
              <a:spcBef>
                <a:spcPts val="0"/>
              </a:spcBef>
              <a:spcAft>
                <a:spcPts val="0"/>
              </a:spcAft>
              <a:buSzPts val="1200"/>
              <a:buFont typeface="Inter Medium"/>
              <a:buNone/>
              <a:defRPr>
                <a:latin typeface="Inter Medium"/>
                <a:ea typeface="Inter Medium"/>
                <a:cs typeface="Inter Medium"/>
                <a:sym typeface="Inter Medium"/>
              </a:defRPr>
            </a:lvl6pPr>
            <a:lvl7pPr lvl="6">
              <a:spcBef>
                <a:spcPts val="0"/>
              </a:spcBef>
              <a:spcAft>
                <a:spcPts val="0"/>
              </a:spcAft>
              <a:buSzPts val="1200"/>
              <a:buFont typeface="Inter Medium"/>
              <a:buNone/>
              <a:defRPr>
                <a:latin typeface="Inter Medium"/>
                <a:ea typeface="Inter Medium"/>
                <a:cs typeface="Inter Medium"/>
                <a:sym typeface="Inter Medium"/>
              </a:defRPr>
            </a:lvl7pPr>
            <a:lvl8pPr lvl="7">
              <a:spcBef>
                <a:spcPts val="0"/>
              </a:spcBef>
              <a:spcAft>
                <a:spcPts val="0"/>
              </a:spcAft>
              <a:buSzPts val="1200"/>
              <a:buFont typeface="Inter Medium"/>
              <a:buNone/>
              <a:defRPr>
                <a:latin typeface="Inter Medium"/>
                <a:ea typeface="Inter Medium"/>
                <a:cs typeface="Inter Medium"/>
                <a:sym typeface="Inter Medium"/>
              </a:defRPr>
            </a:lvl8pPr>
            <a:lvl9pPr lvl="8">
              <a:spcBef>
                <a:spcPts val="0"/>
              </a:spcBef>
              <a:spcAft>
                <a:spcPts val="0"/>
              </a:spcAft>
              <a:buSzPts val="1200"/>
              <a:buFont typeface="Inter Medium"/>
              <a:buNone/>
              <a:defRPr>
                <a:latin typeface="Inter Medium"/>
                <a:ea typeface="Inter Medium"/>
                <a:cs typeface="Inter Medium"/>
                <a:sym typeface="Inter Medium"/>
              </a:defRPr>
            </a:lvl9pPr>
          </a:lstStyle>
          <a:p>
            <a:endParaRPr/>
          </a:p>
        </p:txBody>
      </p:sp>
      <p:sp>
        <p:nvSpPr>
          <p:cNvPr id="369" name="Google Shape;369;p18"/>
          <p:cNvSpPr txBox="1">
            <a:spLocks noGrp="1"/>
          </p:cNvSpPr>
          <p:nvPr>
            <p:ph type="subTitle" idx="16"/>
          </p:nvPr>
        </p:nvSpPr>
        <p:spPr>
          <a:xfrm>
            <a:off x="6271125" y="2455800"/>
            <a:ext cx="2874600" cy="332400"/>
          </a:xfrm>
          <a:prstGeom prst="rect">
            <a:avLst/>
          </a:prstGeom>
        </p:spPr>
        <p:txBody>
          <a:bodyPr spcFirstLastPara="1" wrap="square" lIns="182875" tIns="0" rIns="91425" bIns="0" anchor="b" anchorCtr="0">
            <a:noAutofit/>
          </a:bodyPr>
          <a:lstStyle>
            <a:lvl1pPr lvl="0">
              <a:spcBef>
                <a:spcPts val="0"/>
              </a:spcBef>
              <a:spcAft>
                <a:spcPts val="0"/>
              </a:spcAft>
              <a:buSzPts val="1200"/>
              <a:buFont typeface="Inter SemiBold"/>
              <a:buNone/>
              <a:defRPr>
                <a:latin typeface="Inter SemiBold"/>
                <a:ea typeface="Inter SemiBold"/>
                <a:cs typeface="Inter SemiBold"/>
                <a:sym typeface="Inter SemiBold"/>
              </a:defRPr>
            </a:lvl1pPr>
            <a:lvl2pPr lvl="1">
              <a:spcBef>
                <a:spcPts val="0"/>
              </a:spcBef>
              <a:spcAft>
                <a:spcPts val="0"/>
              </a:spcAft>
              <a:buSzPts val="1200"/>
              <a:buFont typeface="Inter SemiBold"/>
              <a:buNone/>
              <a:defRPr>
                <a:latin typeface="Inter SemiBold"/>
                <a:ea typeface="Inter SemiBold"/>
                <a:cs typeface="Inter SemiBold"/>
                <a:sym typeface="Inter SemiBold"/>
              </a:defRPr>
            </a:lvl2pPr>
            <a:lvl3pPr lvl="2">
              <a:spcBef>
                <a:spcPts val="0"/>
              </a:spcBef>
              <a:spcAft>
                <a:spcPts val="0"/>
              </a:spcAft>
              <a:buSzPts val="1200"/>
              <a:buFont typeface="Inter SemiBold"/>
              <a:buNone/>
              <a:defRPr>
                <a:latin typeface="Inter SemiBold"/>
                <a:ea typeface="Inter SemiBold"/>
                <a:cs typeface="Inter SemiBold"/>
                <a:sym typeface="Inter SemiBold"/>
              </a:defRPr>
            </a:lvl3pPr>
            <a:lvl4pPr lvl="3">
              <a:spcBef>
                <a:spcPts val="0"/>
              </a:spcBef>
              <a:spcAft>
                <a:spcPts val="0"/>
              </a:spcAft>
              <a:buSzPts val="1200"/>
              <a:buFont typeface="Inter SemiBold"/>
              <a:buNone/>
              <a:defRPr>
                <a:latin typeface="Inter SemiBold"/>
                <a:ea typeface="Inter SemiBold"/>
                <a:cs typeface="Inter SemiBold"/>
                <a:sym typeface="Inter SemiBold"/>
              </a:defRPr>
            </a:lvl4pPr>
            <a:lvl5pPr lvl="4">
              <a:spcBef>
                <a:spcPts val="0"/>
              </a:spcBef>
              <a:spcAft>
                <a:spcPts val="0"/>
              </a:spcAft>
              <a:buSzPts val="1200"/>
              <a:buFont typeface="Inter SemiBold"/>
              <a:buNone/>
              <a:defRPr>
                <a:latin typeface="Inter SemiBold"/>
                <a:ea typeface="Inter SemiBold"/>
                <a:cs typeface="Inter SemiBold"/>
                <a:sym typeface="Inter SemiBold"/>
              </a:defRPr>
            </a:lvl5pPr>
            <a:lvl6pPr lvl="5">
              <a:spcBef>
                <a:spcPts val="0"/>
              </a:spcBef>
              <a:spcAft>
                <a:spcPts val="0"/>
              </a:spcAft>
              <a:buSzPts val="1200"/>
              <a:buFont typeface="Inter SemiBold"/>
              <a:buNone/>
              <a:defRPr>
                <a:latin typeface="Inter SemiBold"/>
                <a:ea typeface="Inter SemiBold"/>
                <a:cs typeface="Inter SemiBold"/>
                <a:sym typeface="Inter SemiBold"/>
              </a:defRPr>
            </a:lvl6pPr>
            <a:lvl7pPr lvl="6">
              <a:spcBef>
                <a:spcPts val="0"/>
              </a:spcBef>
              <a:spcAft>
                <a:spcPts val="0"/>
              </a:spcAft>
              <a:buSzPts val="1200"/>
              <a:buFont typeface="Inter SemiBold"/>
              <a:buNone/>
              <a:defRPr>
                <a:latin typeface="Inter SemiBold"/>
                <a:ea typeface="Inter SemiBold"/>
                <a:cs typeface="Inter SemiBold"/>
                <a:sym typeface="Inter SemiBold"/>
              </a:defRPr>
            </a:lvl7pPr>
            <a:lvl8pPr lvl="7">
              <a:spcBef>
                <a:spcPts val="0"/>
              </a:spcBef>
              <a:spcAft>
                <a:spcPts val="0"/>
              </a:spcAft>
              <a:buSzPts val="1200"/>
              <a:buFont typeface="Inter SemiBold"/>
              <a:buNone/>
              <a:defRPr>
                <a:latin typeface="Inter SemiBold"/>
                <a:ea typeface="Inter SemiBold"/>
                <a:cs typeface="Inter SemiBold"/>
                <a:sym typeface="Inter SemiBold"/>
              </a:defRPr>
            </a:lvl8pPr>
            <a:lvl9pPr lvl="8">
              <a:spcBef>
                <a:spcPts val="0"/>
              </a:spcBef>
              <a:spcAft>
                <a:spcPts val="0"/>
              </a:spcAft>
              <a:buSzPts val="1200"/>
              <a:buFont typeface="Inter SemiBold"/>
              <a:buNone/>
              <a:defRPr>
                <a:latin typeface="Inter SemiBold"/>
                <a:ea typeface="Inter SemiBold"/>
                <a:cs typeface="Inter SemiBold"/>
                <a:sym typeface="Inter SemiBold"/>
              </a:defRPr>
            </a:lvl9pPr>
          </a:lstStyle>
          <a:p>
            <a:endParaRPr/>
          </a:p>
        </p:txBody>
      </p:sp>
      <p:sp>
        <p:nvSpPr>
          <p:cNvPr id="370" name="Google Shape;370;p18"/>
          <p:cNvSpPr txBox="1">
            <a:spLocks noGrp="1"/>
          </p:cNvSpPr>
          <p:nvPr>
            <p:ph type="subTitle" idx="17"/>
          </p:nvPr>
        </p:nvSpPr>
        <p:spPr>
          <a:xfrm>
            <a:off x="6271125" y="2840775"/>
            <a:ext cx="2874600" cy="184800"/>
          </a:xfrm>
          <a:prstGeom prst="rect">
            <a:avLst/>
          </a:prstGeom>
        </p:spPr>
        <p:txBody>
          <a:bodyPr spcFirstLastPara="1" wrap="square" lIns="182875" tIns="0" rIns="91425" bIns="0" anchor="b" anchorCtr="0">
            <a:noAutofit/>
          </a:bodyPr>
          <a:lstStyle>
            <a:lvl1pPr lvl="0">
              <a:spcBef>
                <a:spcPts val="0"/>
              </a:spcBef>
              <a:spcAft>
                <a:spcPts val="0"/>
              </a:spcAft>
              <a:buSzPts val="1200"/>
              <a:buFont typeface="Inter"/>
              <a:buNone/>
              <a:defRPr/>
            </a:lvl1pPr>
            <a:lvl2pPr lvl="1">
              <a:spcBef>
                <a:spcPts val="0"/>
              </a:spcBef>
              <a:spcAft>
                <a:spcPts val="0"/>
              </a:spcAft>
              <a:buSzPts val="1200"/>
              <a:buFont typeface="Inter"/>
              <a:buNone/>
              <a:defRPr/>
            </a:lvl2pPr>
            <a:lvl3pPr lvl="2">
              <a:spcBef>
                <a:spcPts val="0"/>
              </a:spcBef>
              <a:spcAft>
                <a:spcPts val="0"/>
              </a:spcAft>
              <a:buSzPts val="1200"/>
              <a:buFont typeface="Inter"/>
              <a:buNone/>
              <a:defRPr/>
            </a:lvl3pPr>
            <a:lvl4pPr lvl="3">
              <a:spcBef>
                <a:spcPts val="0"/>
              </a:spcBef>
              <a:spcAft>
                <a:spcPts val="0"/>
              </a:spcAft>
              <a:buSzPts val="1200"/>
              <a:buFont typeface="Inter"/>
              <a:buNone/>
              <a:defRPr/>
            </a:lvl4pPr>
            <a:lvl5pPr lvl="4">
              <a:spcBef>
                <a:spcPts val="0"/>
              </a:spcBef>
              <a:spcAft>
                <a:spcPts val="0"/>
              </a:spcAft>
              <a:buSzPts val="1200"/>
              <a:buFont typeface="Inter"/>
              <a:buNone/>
              <a:defRPr/>
            </a:lvl5pPr>
            <a:lvl6pPr lvl="5">
              <a:spcBef>
                <a:spcPts val="0"/>
              </a:spcBef>
              <a:spcAft>
                <a:spcPts val="0"/>
              </a:spcAft>
              <a:buSzPts val="1200"/>
              <a:buFont typeface="Inter"/>
              <a:buNone/>
              <a:defRPr/>
            </a:lvl6pPr>
            <a:lvl7pPr lvl="6">
              <a:spcBef>
                <a:spcPts val="0"/>
              </a:spcBef>
              <a:spcAft>
                <a:spcPts val="0"/>
              </a:spcAft>
              <a:buSzPts val="1200"/>
              <a:buFont typeface="Inter"/>
              <a:buNone/>
              <a:defRPr/>
            </a:lvl7pPr>
            <a:lvl8pPr lvl="7">
              <a:spcBef>
                <a:spcPts val="0"/>
              </a:spcBef>
              <a:spcAft>
                <a:spcPts val="0"/>
              </a:spcAft>
              <a:buSzPts val="1200"/>
              <a:buFont typeface="Inter"/>
              <a:buNone/>
              <a:defRPr/>
            </a:lvl8pPr>
            <a:lvl9pPr lvl="8">
              <a:spcBef>
                <a:spcPts val="0"/>
              </a:spcBef>
              <a:spcAft>
                <a:spcPts val="0"/>
              </a:spcAft>
              <a:buSzPts val="1200"/>
              <a:buFont typeface="Inter"/>
              <a:buNone/>
              <a:defRPr/>
            </a:lvl9pPr>
          </a:lstStyle>
          <a:p>
            <a:endParaRPr/>
          </a:p>
        </p:txBody>
      </p:sp>
      <p:sp>
        <p:nvSpPr>
          <p:cNvPr id="371" name="Google Shape;371;p18"/>
          <p:cNvSpPr txBox="1">
            <a:spLocks noGrp="1"/>
          </p:cNvSpPr>
          <p:nvPr>
            <p:ph type="title" idx="18"/>
          </p:nvPr>
        </p:nvSpPr>
        <p:spPr>
          <a:xfrm>
            <a:off x="6271375" y="4552825"/>
            <a:ext cx="2872800" cy="335100"/>
          </a:xfrm>
          <a:prstGeom prst="rect">
            <a:avLst/>
          </a:prstGeom>
        </p:spPr>
        <p:txBody>
          <a:bodyPr spcFirstLastPara="1" wrap="square" lIns="182875" tIns="91425" rIns="91425" bIns="91425" anchor="b" anchorCtr="0">
            <a:noAutofit/>
          </a:bodyPr>
          <a:lstStyle>
            <a:lvl1pPr lvl="0">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9pPr>
          </a:lstStyle>
          <a:p>
            <a:endParaRPr/>
          </a:p>
        </p:txBody>
      </p:sp>
      <p:sp>
        <p:nvSpPr>
          <p:cNvPr id="372" name="Google Shape;372;p18"/>
          <p:cNvSpPr txBox="1">
            <a:spLocks noGrp="1"/>
          </p:cNvSpPr>
          <p:nvPr>
            <p:ph type="title" idx="19"/>
          </p:nvPr>
        </p:nvSpPr>
        <p:spPr>
          <a:xfrm>
            <a:off x="3401750" y="4552825"/>
            <a:ext cx="2868000" cy="335100"/>
          </a:xfrm>
          <a:prstGeom prst="rect">
            <a:avLst/>
          </a:prstGeom>
        </p:spPr>
        <p:txBody>
          <a:bodyPr spcFirstLastPara="1" wrap="square" lIns="182875" tIns="91425" rIns="91425" bIns="91425" anchor="b" anchorCtr="0">
            <a:noAutofit/>
          </a:bodyPr>
          <a:lstStyle>
            <a:lvl1pPr lvl="0">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9pPr>
          </a:lstStyle>
          <a:p>
            <a:endParaRPr/>
          </a:p>
        </p:txBody>
      </p:sp>
      <p:sp>
        <p:nvSpPr>
          <p:cNvPr id="373" name="Google Shape;373;p18"/>
          <p:cNvSpPr txBox="1">
            <a:spLocks noGrp="1"/>
          </p:cNvSpPr>
          <p:nvPr>
            <p:ph type="title" idx="20"/>
          </p:nvPr>
        </p:nvSpPr>
        <p:spPr>
          <a:xfrm>
            <a:off x="521625" y="4552825"/>
            <a:ext cx="2878500" cy="335100"/>
          </a:xfrm>
          <a:prstGeom prst="rect">
            <a:avLst/>
          </a:prstGeom>
        </p:spPr>
        <p:txBody>
          <a:bodyPr spcFirstLastPara="1" wrap="square" lIns="182875" tIns="91425" rIns="91425" bIns="91425" anchor="b" anchorCtr="0">
            <a:noAutofit/>
          </a:bodyPr>
          <a:lstStyle>
            <a:lvl1pPr lvl="0">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Char char="■"/>
              <a:defRPr sz="1200">
                <a:latin typeface="Inter SemiBold"/>
                <a:ea typeface="Inter SemiBold"/>
                <a:cs typeface="Inter SemiBold"/>
                <a:sym typeface="Inter SemiBold"/>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ree Priorities">
  <p:cSld name="CUSTOM_5">
    <p:bg>
      <p:bgPr>
        <a:solidFill>
          <a:schemeClr val="lt1"/>
        </a:solidFill>
        <a:effectLst/>
      </p:bgPr>
    </p:bg>
    <p:spTree>
      <p:nvGrpSpPr>
        <p:cNvPr id="1" name="Shape 374"/>
        <p:cNvGrpSpPr/>
        <p:nvPr/>
      </p:nvGrpSpPr>
      <p:grpSpPr>
        <a:xfrm>
          <a:off x="0" y="0"/>
          <a:ext cx="0" cy="0"/>
          <a:chOff x="0" y="0"/>
          <a:chExt cx="0" cy="0"/>
        </a:xfrm>
      </p:grpSpPr>
      <p:sp>
        <p:nvSpPr>
          <p:cNvPr id="375" name="Google Shape;375;p19"/>
          <p:cNvSpPr txBox="1">
            <a:spLocks noGrp="1"/>
          </p:cNvSpPr>
          <p:nvPr>
            <p:ph type="body" idx="1"/>
          </p:nvPr>
        </p:nvSpPr>
        <p:spPr>
          <a:xfrm>
            <a:off x="1043525" y="2532675"/>
            <a:ext cx="1958400" cy="1001400"/>
          </a:xfrm>
          <a:prstGeom prst="rect">
            <a:avLst/>
          </a:prstGeom>
        </p:spPr>
        <p:txBody>
          <a:bodyPr spcFirstLastPara="1" wrap="square" lIns="182875" tIns="0" rIns="137150" bIns="91425" anchor="t" anchorCtr="0">
            <a:noAutofit/>
          </a:bodyPr>
          <a:lstStyle>
            <a:lvl1pPr marL="457200" lvl="0" indent="-292100">
              <a:spcBef>
                <a:spcPts val="0"/>
              </a:spcBef>
              <a:spcAft>
                <a:spcPts val="0"/>
              </a:spcAft>
              <a:buSzPts val="1000"/>
              <a:buFont typeface="Inter"/>
              <a:buChar char="●"/>
              <a:defRPr sz="1000"/>
            </a:lvl1pPr>
            <a:lvl2pPr marL="914400" lvl="1" indent="-292100">
              <a:spcBef>
                <a:spcPts val="0"/>
              </a:spcBef>
              <a:spcAft>
                <a:spcPts val="0"/>
              </a:spcAft>
              <a:buSzPts val="1000"/>
              <a:buFont typeface="Inter"/>
              <a:buChar char="○"/>
              <a:defRPr sz="1000"/>
            </a:lvl2pPr>
            <a:lvl3pPr marL="1371600" lvl="2" indent="-292100">
              <a:spcBef>
                <a:spcPts val="0"/>
              </a:spcBef>
              <a:spcAft>
                <a:spcPts val="0"/>
              </a:spcAft>
              <a:buSzPts val="1000"/>
              <a:buFont typeface="Inter"/>
              <a:buChar char="■"/>
              <a:defRPr sz="1000"/>
            </a:lvl3pPr>
            <a:lvl4pPr marL="1828800" lvl="3" indent="-292100">
              <a:spcBef>
                <a:spcPts val="0"/>
              </a:spcBef>
              <a:spcAft>
                <a:spcPts val="0"/>
              </a:spcAft>
              <a:buSzPts val="1000"/>
              <a:buFont typeface="Inter"/>
              <a:buChar char="●"/>
              <a:defRPr sz="1000"/>
            </a:lvl4pPr>
            <a:lvl5pPr marL="2286000" lvl="4" indent="-292100">
              <a:spcBef>
                <a:spcPts val="0"/>
              </a:spcBef>
              <a:spcAft>
                <a:spcPts val="0"/>
              </a:spcAft>
              <a:buSzPts val="1000"/>
              <a:buFont typeface="Inter"/>
              <a:buChar char="○"/>
              <a:defRPr sz="1000"/>
            </a:lvl5pPr>
            <a:lvl6pPr marL="2743200" lvl="5" indent="-292100">
              <a:spcBef>
                <a:spcPts val="0"/>
              </a:spcBef>
              <a:spcAft>
                <a:spcPts val="0"/>
              </a:spcAft>
              <a:buSzPts val="1000"/>
              <a:buFont typeface="Inter"/>
              <a:buChar char="■"/>
              <a:defRPr sz="1000"/>
            </a:lvl6pPr>
            <a:lvl7pPr marL="3200400" lvl="6" indent="-292100">
              <a:spcBef>
                <a:spcPts val="0"/>
              </a:spcBef>
              <a:spcAft>
                <a:spcPts val="0"/>
              </a:spcAft>
              <a:buSzPts val="1000"/>
              <a:buFont typeface="Inter"/>
              <a:buChar char="●"/>
              <a:defRPr sz="1000"/>
            </a:lvl7pPr>
            <a:lvl8pPr marL="3657600" lvl="7" indent="-292100">
              <a:spcBef>
                <a:spcPts val="0"/>
              </a:spcBef>
              <a:spcAft>
                <a:spcPts val="0"/>
              </a:spcAft>
              <a:buSzPts val="1000"/>
              <a:buFont typeface="Inter"/>
              <a:buChar char="○"/>
              <a:defRPr sz="1000"/>
            </a:lvl8pPr>
            <a:lvl9pPr marL="4114800" lvl="8" indent="-292100">
              <a:spcBef>
                <a:spcPts val="0"/>
              </a:spcBef>
              <a:spcAft>
                <a:spcPts val="0"/>
              </a:spcAft>
              <a:buSzPts val="1000"/>
              <a:buFont typeface="Inter"/>
              <a:buChar char="■"/>
              <a:defRPr sz="1000"/>
            </a:lvl9pPr>
          </a:lstStyle>
          <a:p>
            <a:endParaRPr/>
          </a:p>
        </p:txBody>
      </p:sp>
      <p:cxnSp>
        <p:nvCxnSpPr>
          <p:cNvPr id="376" name="Google Shape;376;p19"/>
          <p:cNvCxnSpPr/>
          <p:nvPr/>
        </p:nvCxnSpPr>
        <p:spPr>
          <a:xfrm>
            <a:off x="8622700" y="334950"/>
            <a:ext cx="0" cy="4805700"/>
          </a:xfrm>
          <a:prstGeom prst="straightConnector1">
            <a:avLst/>
          </a:prstGeom>
          <a:noFill/>
          <a:ln w="9525" cap="flat" cmpd="sng">
            <a:solidFill>
              <a:schemeClr val="accent6"/>
            </a:solidFill>
            <a:prstDash val="solid"/>
            <a:round/>
            <a:headEnd type="none" w="sm" len="sm"/>
            <a:tailEnd type="none" w="sm" len="sm"/>
          </a:ln>
        </p:spPr>
      </p:cxnSp>
      <p:sp>
        <p:nvSpPr>
          <p:cNvPr id="377" name="Google Shape;377;p19"/>
          <p:cNvSpPr txBox="1">
            <a:spLocks noGrp="1"/>
          </p:cNvSpPr>
          <p:nvPr>
            <p:ph type="subTitle" idx="2"/>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378" name="Google Shape;378;p19"/>
          <p:cNvSpPr txBox="1">
            <a:spLocks noGrp="1"/>
          </p:cNvSpPr>
          <p:nvPr>
            <p:ph type="subTitle" idx="3"/>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379" name="Google Shape;379;p19"/>
          <p:cNvSpPr txBox="1">
            <a:spLocks noGrp="1"/>
          </p:cNvSpPr>
          <p:nvPr>
            <p:ph type="subTitle" idx="4"/>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380" name="Google Shape;380;p19"/>
          <p:cNvCxnSpPr/>
          <p:nvPr/>
        </p:nvCxnSpPr>
        <p:spPr>
          <a:xfrm>
            <a:off x="1042100" y="334900"/>
            <a:ext cx="8102400" cy="0"/>
          </a:xfrm>
          <a:prstGeom prst="straightConnector1">
            <a:avLst/>
          </a:prstGeom>
          <a:noFill/>
          <a:ln w="9525" cap="flat" cmpd="sng">
            <a:solidFill>
              <a:schemeClr val="accent6"/>
            </a:solidFill>
            <a:prstDash val="solid"/>
            <a:round/>
            <a:headEnd type="none" w="sm" len="sm"/>
            <a:tailEnd type="none" w="sm" len="sm"/>
          </a:ln>
        </p:spPr>
      </p:cxnSp>
      <p:cxnSp>
        <p:nvCxnSpPr>
          <p:cNvPr id="381" name="Google Shape;381;p19"/>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382" name="Google Shape;382;p19"/>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sp>
        <p:nvSpPr>
          <p:cNvPr id="383" name="Google Shape;383;p19"/>
          <p:cNvSpPr txBox="1">
            <a:spLocks noGrp="1"/>
          </p:cNvSpPr>
          <p:nvPr>
            <p:ph type="title"/>
          </p:nvPr>
        </p:nvSpPr>
        <p:spPr>
          <a:xfrm>
            <a:off x="3003325" y="615200"/>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84" name="Google Shape;384;p19"/>
          <p:cNvSpPr txBox="1">
            <a:spLocks noGrp="1"/>
          </p:cNvSpPr>
          <p:nvPr>
            <p:ph type="title" idx="5"/>
          </p:nvPr>
        </p:nvSpPr>
        <p:spPr>
          <a:xfrm>
            <a:off x="3003325" y="961950"/>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85" name="Google Shape;385;p19"/>
          <p:cNvSpPr txBox="1">
            <a:spLocks noGrp="1"/>
          </p:cNvSpPr>
          <p:nvPr>
            <p:ph type="title" idx="6"/>
          </p:nvPr>
        </p:nvSpPr>
        <p:spPr>
          <a:xfrm>
            <a:off x="3003325" y="1310800"/>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86" name="Google Shape;386;p19"/>
          <p:cNvSpPr txBox="1">
            <a:spLocks noGrp="1"/>
          </p:cNvSpPr>
          <p:nvPr>
            <p:ph type="title" idx="7"/>
          </p:nvPr>
        </p:nvSpPr>
        <p:spPr>
          <a:xfrm>
            <a:off x="3003325" y="3820750"/>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87" name="Google Shape;387;p19"/>
          <p:cNvSpPr txBox="1">
            <a:spLocks noGrp="1"/>
          </p:cNvSpPr>
          <p:nvPr>
            <p:ph type="title" idx="8"/>
          </p:nvPr>
        </p:nvSpPr>
        <p:spPr>
          <a:xfrm>
            <a:off x="3003325" y="4167500"/>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88" name="Google Shape;388;p19"/>
          <p:cNvSpPr txBox="1">
            <a:spLocks noGrp="1"/>
          </p:cNvSpPr>
          <p:nvPr>
            <p:ph type="title" idx="9"/>
          </p:nvPr>
        </p:nvSpPr>
        <p:spPr>
          <a:xfrm>
            <a:off x="3003325" y="4516350"/>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89" name="Google Shape;389;p19"/>
          <p:cNvSpPr txBox="1">
            <a:spLocks noGrp="1"/>
          </p:cNvSpPr>
          <p:nvPr>
            <p:ph type="title" idx="13"/>
          </p:nvPr>
        </p:nvSpPr>
        <p:spPr>
          <a:xfrm>
            <a:off x="3003325" y="2226263"/>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90" name="Google Shape;390;p19"/>
          <p:cNvSpPr txBox="1">
            <a:spLocks noGrp="1"/>
          </p:cNvSpPr>
          <p:nvPr>
            <p:ph type="title" idx="14"/>
          </p:nvPr>
        </p:nvSpPr>
        <p:spPr>
          <a:xfrm>
            <a:off x="3003325" y="2573013"/>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91" name="Google Shape;391;p19"/>
          <p:cNvSpPr txBox="1">
            <a:spLocks noGrp="1"/>
          </p:cNvSpPr>
          <p:nvPr>
            <p:ph type="title" idx="15"/>
          </p:nvPr>
        </p:nvSpPr>
        <p:spPr>
          <a:xfrm>
            <a:off x="3003325" y="2921863"/>
            <a:ext cx="2667300" cy="348900"/>
          </a:xfrm>
          <a:prstGeom prst="rect">
            <a:avLst/>
          </a:prstGeom>
        </p:spPr>
        <p:txBody>
          <a:bodyPr spcFirstLastPara="1" wrap="square" lIns="274300" tIns="0" rIns="0" bIns="0" anchor="ctr" anchorCtr="0">
            <a:noAutofit/>
          </a:bodyPr>
          <a:lstStyle>
            <a:lvl1pPr lvl="0">
              <a:lnSpc>
                <a:spcPct val="100000"/>
              </a:lnSpc>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000"/>
              <a:buFont typeface="Inter SemiBold"/>
              <a:buNone/>
              <a:defRPr sz="1000">
                <a:solidFill>
                  <a:schemeClr val="lt2"/>
                </a:solidFill>
                <a:latin typeface="Inter SemiBold"/>
                <a:ea typeface="Inter SemiBold"/>
                <a:cs typeface="Inter SemiBold"/>
                <a:sym typeface="Inter SemiBold"/>
              </a:defRPr>
            </a:lvl9pPr>
          </a:lstStyle>
          <a:p>
            <a:endParaRPr/>
          </a:p>
        </p:txBody>
      </p:sp>
      <p:sp>
        <p:nvSpPr>
          <p:cNvPr id="392" name="Google Shape;392;p19"/>
          <p:cNvSpPr txBox="1">
            <a:spLocks noGrp="1"/>
          </p:cNvSpPr>
          <p:nvPr>
            <p:ph type="subTitle" idx="16"/>
          </p:nvPr>
        </p:nvSpPr>
        <p:spPr>
          <a:xfrm>
            <a:off x="5824413" y="613050"/>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393" name="Google Shape;393;p19"/>
          <p:cNvSpPr txBox="1">
            <a:spLocks noGrp="1"/>
          </p:cNvSpPr>
          <p:nvPr>
            <p:ph type="subTitle" idx="17"/>
          </p:nvPr>
        </p:nvSpPr>
        <p:spPr>
          <a:xfrm>
            <a:off x="5824413" y="961950"/>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394" name="Google Shape;394;p19"/>
          <p:cNvSpPr txBox="1">
            <a:spLocks noGrp="1"/>
          </p:cNvSpPr>
          <p:nvPr>
            <p:ph type="subTitle" idx="18"/>
          </p:nvPr>
        </p:nvSpPr>
        <p:spPr>
          <a:xfrm>
            <a:off x="5824413" y="1310775"/>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395" name="Google Shape;395;p19"/>
          <p:cNvSpPr txBox="1">
            <a:spLocks noGrp="1"/>
          </p:cNvSpPr>
          <p:nvPr>
            <p:ph type="subTitle" idx="19"/>
          </p:nvPr>
        </p:nvSpPr>
        <p:spPr>
          <a:xfrm>
            <a:off x="5824413" y="2225213"/>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396" name="Google Shape;396;p19"/>
          <p:cNvSpPr txBox="1">
            <a:spLocks noGrp="1"/>
          </p:cNvSpPr>
          <p:nvPr>
            <p:ph type="subTitle" idx="20"/>
          </p:nvPr>
        </p:nvSpPr>
        <p:spPr>
          <a:xfrm>
            <a:off x="5824413" y="2574113"/>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397" name="Google Shape;397;p19"/>
          <p:cNvSpPr txBox="1">
            <a:spLocks noGrp="1"/>
          </p:cNvSpPr>
          <p:nvPr>
            <p:ph type="subTitle" idx="21"/>
          </p:nvPr>
        </p:nvSpPr>
        <p:spPr>
          <a:xfrm>
            <a:off x="5824413" y="2922938"/>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398" name="Google Shape;398;p19"/>
          <p:cNvSpPr txBox="1">
            <a:spLocks noGrp="1"/>
          </p:cNvSpPr>
          <p:nvPr>
            <p:ph type="subTitle" idx="22"/>
          </p:nvPr>
        </p:nvSpPr>
        <p:spPr>
          <a:xfrm>
            <a:off x="5824413" y="3818625"/>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399" name="Google Shape;399;p19"/>
          <p:cNvSpPr txBox="1">
            <a:spLocks noGrp="1"/>
          </p:cNvSpPr>
          <p:nvPr>
            <p:ph type="subTitle" idx="23"/>
          </p:nvPr>
        </p:nvSpPr>
        <p:spPr>
          <a:xfrm>
            <a:off x="5824413" y="4167525"/>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400" name="Google Shape;400;p19"/>
          <p:cNvSpPr txBox="1">
            <a:spLocks noGrp="1"/>
          </p:cNvSpPr>
          <p:nvPr>
            <p:ph type="subTitle" idx="24"/>
          </p:nvPr>
        </p:nvSpPr>
        <p:spPr>
          <a:xfrm>
            <a:off x="5824413" y="4516350"/>
            <a:ext cx="2644500" cy="348900"/>
          </a:xfrm>
          <a:prstGeom prst="rect">
            <a:avLst/>
          </a:prstGeom>
        </p:spPr>
        <p:txBody>
          <a:bodyPr spcFirstLastPara="1" wrap="square" lIns="0" tIns="0" rIns="0" bIns="0" anchor="ctr" anchorCtr="0">
            <a:no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401" name="Google Shape;401;p19"/>
          <p:cNvSpPr txBox="1">
            <a:spLocks noGrp="1"/>
          </p:cNvSpPr>
          <p:nvPr>
            <p:ph type="title" idx="25"/>
          </p:nvPr>
        </p:nvSpPr>
        <p:spPr>
          <a:xfrm>
            <a:off x="1045225" y="3545525"/>
            <a:ext cx="1958400" cy="519600"/>
          </a:xfrm>
          <a:prstGeom prst="rect">
            <a:avLst/>
          </a:prstGeom>
        </p:spPr>
        <p:txBody>
          <a:bodyPr spcFirstLastPara="1" wrap="square" lIns="182875" tIns="91425" rIns="182875" bIns="0" anchor="b" anchorCtr="0">
            <a:no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sp>
        <p:nvSpPr>
          <p:cNvPr id="402" name="Google Shape;402;p19"/>
          <p:cNvSpPr txBox="1">
            <a:spLocks noGrp="1"/>
          </p:cNvSpPr>
          <p:nvPr>
            <p:ph type="body" idx="26"/>
          </p:nvPr>
        </p:nvSpPr>
        <p:spPr>
          <a:xfrm>
            <a:off x="1043525" y="4174000"/>
            <a:ext cx="1958400" cy="959100"/>
          </a:xfrm>
          <a:prstGeom prst="rect">
            <a:avLst/>
          </a:prstGeom>
        </p:spPr>
        <p:txBody>
          <a:bodyPr spcFirstLastPara="1" wrap="square" lIns="182875" tIns="0" rIns="137150" bIns="91425" anchor="t" anchorCtr="0">
            <a:noAutofit/>
          </a:bodyPr>
          <a:lstStyle>
            <a:lvl1pPr marL="457200" lvl="0" indent="-292100">
              <a:spcBef>
                <a:spcPts val="0"/>
              </a:spcBef>
              <a:spcAft>
                <a:spcPts val="0"/>
              </a:spcAft>
              <a:buSzPts val="1000"/>
              <a:buFont typeface="Inter"/>
              <a:buChar char="●"/>
              <a:defRPr sz="1000"/>
            </a:lvl1pPr>
            <a:lvl2pPr marL="914400" lvl="1" indent="-292100">
              <a:spcBef>
                <a:spcPts val="0"/>
              </a:spcBef>
              <a:spcAft>
                <a:spcPts val="0"/>
              </a:spcAft>
              <a:buSzPts val="1000"/>
              <a:buFont typeface="Inter"/>
              <a:buChar char="○"/>
              <a:defRPr sz="1000"/>
            </a:lvl2pPr>
            <a:lvl3pPr marL="1371600" lvl="2" indent="-292100">
              <a:spcBef>
                <a:spcPts val="0"/>
              </a:spcBef>
              <a:spcAft>
                <a:spcPts val="0"/>
              </a:spcAft>
              <a:buSzPts val="1000"/>
              <a:buFont typeface="Inter"/>
              <a:buChar char="■"/>
              <a:defRPr sz="1000"/>
            </a:lvl3pPr>
            <a:lvl4pPr marL="1828800" lvl="3" indent="-292100">
              <a:spcBef>
                <a:spcPts val="0"/>
              </a:spcBef>
              <a:spcAft>
                <a:spcPts val="0"/>
              </a:spcAft>
              <a:buSzPts val="1000"/>
              <a:buFont typeface="Inter"/>
              <a:buChar char="●"/>
              <a:defRPr sz="1000"/>
            </a:lvl4pPr>
            <a:lvl5pPr marL="2286000" lvl="4" indent="-292100">
              <a:spcBef>
                <a:spcPts val="0"/>
              </a:spcBef>
              <a:spcAft>
                <a:spcPts val="0"/>
              </a:spcAft>
              <a:buSzPts val="1000"/>
              <a:buFont typeface="Inter"/>
              <a:buChar char="○"/>
              <a:defRPr sz="1000"/>
            </a:lvl5pPr>
            <a:lvl6pPr marL="2743200" lvl="5" indent="-292100">
              <a:spcBef>
                <a:spcPts val="0"/>
              </a:spcBef>
              <a:spcAft>
                <a:spcPts val="0"/>
              </a:spcAft>
              <a:buSzPts val="1000"/>
              <a:buFont typeface="Inter"/>
              <a:buChar char="■"/>
              <a:defRPr sz="1000"/>
            </a:lvl6pPr>
            <a:lvl7pPr marL="3200400" lvl="6" indent="-292100">
              <a:spcBef>
                <a:spcPts val="0"/>
              </a:spcBef>
              <a:spcAft>
                <a:spcPts val="0"/>
              </a:spcAft>
              <a:buSzPts val="1000"/>
              <a:buFont typeface="Inter"/>
              <a:buChar char="●"/>
              <a:defRPr sz="1000"/>
            </a:lvl7pPr>
            <a:lvl8pPr marL="3657600" lvl="7" indent="-292100">
              <a:spcBef>
                <a:spcPts val="0"/>
              </a:spcBef>
              <a:spcAft>
                <a:spcPts val="0"/>
              </a:spcAft>
              <a:buSzPts val="1000"/>
              <a:buFont typeface="Inter"/>
              <a:buChar char="○"/>
              <a:defRPr sz="1000"/>
            </a:lvl8pPr>
            <a:lvl9pPr marL="4114800" lvl="8" indent="-292100">
              <a:spcBef>
                <a:spcPts val="0"/>
              </a:spcBef>
              <a:spcAft>
                <a:spcPts val="0"/>
              </a:spcAft>
              <a:buSzPts val="1000"/>
              <a:buFont typeface="Inter"/>
              <a:buChar char="■"/>
              <a:defRPr sz="1000"/>
            </a:lvl9pPr>
          </a:lstStyle>
          <a:p>
            <a:endParaRPr/>
          </a:p>
        </p:txBody>
      </p:sp>
      <p:sp>
        <p:nvSpPr>
          <p:cNvPr id="403" name="Google Shape;403;p19"/>
          <p:cNvSpPr txBox="1">
            <a:spLocks noGrp="1"/>
          </p:cNvSpPr>
          <p:nvPr>
            <p:ph type="title" idx="27"/>
          </p:nvPr>
        </p:nvSpPr>
        <p:spPr>
          <a:xfrm>
            <a:off x="1045225" y="350525"/>
            <a:ext cx="1958400" cy="519600"/>
          </a:xfrm>
          <a:prstGeom prst="rect">
            <a:avLst/>
          </a:prstGeom>
        </p:spPr>
        <p:txBody>
          <a:bodyPr spcFirstLastPara="1" wrap="square" lIns="182875" tIns="91425" rIns="182875" bIns="0" anchor="b" anchorCtr="0">
            <a:no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sp>
        <p:nvSpPr>
          <p:cNvPr id="404" name="Google Shape;404;p19"/>
          <p:cNvSpPr txBox="1">
            <a:spLocks noGrp="1"/>
          </p:cNvSpPr>
          <p:nvPr>
            <p:ph type="title" idx="28"/>
          </p:nvPr>
        </p:nvSpPr>
        <p:spPr>
          <a:xfrm>
            <a:off x="1045225" y="1945600"/>
            <a:ext cx="1958400" cy="519600"/>
          </a:xfrm>
          <a:prstGeom prst="rect">
            <a:avLst/>
          </a:prstGeom>
        </p:spPr>
        <p:txBody>
          <a:bodyPr spcFirstLastPara="1" wrap="square" lIns="182875" tIns="91425" rIns="182875" bIns="0" anchor="b" anchorCtr="0">
            <a:noAutofit/>
          </a:bodyPr>
          <a:lstStyle>
            <a:lvl1pPr lvl="0">
              <a:spcBef>
                <a:spcPts val="0"/>
              </a:spcBef>
              <a:spcAft>
                <a:spcPts val="0"/>
              </a:spcAft>
              <a:buSzPts val="2400"/>
              <a:buFont typeface="Gowun Batang"/>
              <a:buNone/>
              <a:defRPr sz="2400"/>
            </a:lvl1pPr>
            <a:lvl2pPr lvl="1">
              <a:spcBef>
                <a:spcPts val="0"/>
              </a:spcBef>
              <a:spcAft>
                <a:spcPts val="0"/>
              </a:spcAft>
              <a:buSzPts val="2400"/>
              <a:buFont typeface="Gowun Batang"/>
              <a:buNone/>
              <a:defRPr sz="2400"/>
            </a:lvl2pPr>
            <a:lvl3pPr lvl="2">
              <a:spcBef>
                <a:spcPts val="0"/>
              </a:spcBef>
              <a:spcAft>
                <a:spcPts val="0"/>
              </a:spcAft>
              <a:buSzPts val="2400"/>
              <a:buFont typeface="Gowun Batang"/>
              <a:buNone/>
              <a:defRPr sz="2400"/>
            </a:lvl3pPr>
            <a:lvl4pPr lvl="3">
              <a:spcBef>
                <a:spcPts val="0"/>
              </a:spcBef>
              <a:spcAft>
                <a:spcPts val="0"/>
              </a:spcAft>
              <a:buSzPts val="2400"/>
              <a:buFont typeface="Gowun Batang"/>
              <a:buNone/>
              <a:defRPr sz="2400"/>
            </a:lvl4pPr>
            <a:lvl5pPr lvl="4">
              <a:spcBef>
                <a:spcPts val="0"/>
              </a:spcBef>
              <a:spcAft>
                <a:spcPts val="0"/>
              </a:spcAft>
              <a:buSzPts val="2400"/>
              <a:buFont typeface="Gowun Batang"/>
              <a:buNone/>
              <a:defRPr sz="2400"/>
            </a:lvl5pPr>
            <a:lvl6pPr lvl="5">
              <a:spcBef>
                <a:spcPts val="0"/>
              </a:spcBef>
              <a:spcAft>
                <a:spcPts val="0"/>
              </a:spcAft>
              <a:buSzPts val="2400"/>
              <a:buFont typeface="Gowun Batang"/>
              <a:buNone/>
              <a:defRPr sz="2400"/>
            </a:lvl6pPr>
            <a:lvl7pPr lvl="6">
              <a:spcBef>
                <a:spcPts val="0"/>
              </a:spcBef>
              <a:spcAft>
                <a:spcPts val="0"/>
              </a:spcAft>
              <a:buSzPts val="2400"/>
              <a:buFont typeface="Gowun Batang"/>
              <a:buNone/>
              <a:defRPr sz="2400"/>
            </a:lvl7pPr>
            <a:lvl8pPr lvl="7">
              <a:spcBef>
                <a:spcPts val="0"/>
              </a:spcBef>
              <a:spcAft>
                <a:spcPts val="0"/>
              </a:spcAft>
              <a:buSzPts val="2400"/>
              <a:buFont typeface="Gowun Batang"/>
              <a:buNone/>
              <a:defRPr sz="2400"/>
            </a:lvl8pPr>
            <a:lvl9pPr lvl="8">
              <a:spcBef>
                <a:spcPts val="0"/>
              </a:spcBef>
              <a:spcAft>
                <a:spcPts val="0"/>
              </a:spcAft>
              <a:buSzPts val="2400"/>
              <a:buFont typeface="Gowun Batang"/>
              <a:buNone/>
              <a:defRPr sz="2400"/>
            </a:lvl9pPr>
          </a:lstStyle>
          <a:p>
            <a:endParaRPr/>
          </a:p>
        </p:txBody>
      </p:sp>
      <p:sp>
        <p:nvSpPr>
          <p:cNvPr id="405" name="Google Shape;405;p19"/>
          <p:cNvSpPr txBox="1">
            <a:spLocks noGrp="1"/>
          </p:cNvSpPr>
          <p:nvPr>
            <p:ph type="body" idx="29"/>
          </p:nvPr>
        </p:nvSpPr>
        <p:spPr>
          <a:xfrm>
            <a:off x="1043513" y="962025"/>
            <a:ext cx="1958400" cy="972900"/>
          </a:xfrm>
          <a:prstGeom prst="rect">
            <a:avLst/>
          </a:prstGeom>
        </p:spPr>
        <p:txBody>
          <a:bodyPr spcFirstLastPara="1" wrap="square" lIns="182875" tIns="0" rIns="137150" bIns="91425" anchor="t" anchorCtr="0">
            <a:noAutofit/>
          </a:bodyPr>
          <a:lstStyle>
            <a:lvl1pPr marL="457200" lvl="0" indent="-292100">
              <a:spcBef>
                <a:spcPts val="0"/>
              </a:spcBef>
              <a:spcAft>
                <a:spcPts val="0"/>
              </a:spcAft>
              <a:buSzPts val="1000"/>
              <a:buFont typeface="Inter"/>
              <a:buChar char="●"/>
              <a:defRPr sz="1000"/>
            </a:lvl1pPr>
            <a:lvl2pPr marL="914400" lvl="1" indent="-292100">
              <a:spcBef>
                <a:spcPts val="0"/>
              </a:spcBef>
              <a:spcAft>
                <a:spcPts val="0"/>
              </a:spcAft>
              <a:buSzPts val="1000"/>
              <a:buFont typeface="Inter"/>
              <a:buChar char="○"/>
              <a:defRPr sz="1000"/>
            </a:lvl2pPr>
            <a:lvl3pPr marL="1371600" lvl="2" indent="-292100">
              <a:spcBef>
                <a:spcPts val="0"/>
              </a:spcBef>
              <a:spcAft>
                <a:spcPts val="0"/>
              </a:spcAft>
              <a:buSzPts val="1000"/>
              <a:buFont typeface="Inter"/>
              <a:buChar char="■"/>
              <a:defRPr sz="1000"/>
            </a:lvl3pPr>
            <a:lvl4pPr marL="1828800" lvl="3" indent="-292100">
              <a:spcBef>
                <a:spcPts val="0"/>
              </a:spcBef>
              <a:spcAft>
                <a:spcPts val="0"/>
              </a:spcAft>
              <a:buSzPts val="1000"/>
              <a:buFont typeface="Inter"/>
              <a:buChar char="●"/>
              <a:defRPr sz="1000"/>
            </a:lvl4pPr>
            <a:lvl5pPr marL="2286000" lvl="4" indent="-292100">
              <a:spcBef>
                <a:spcPts val="0"/>
              </a:spcBef>
              <a:spcAft>
                <a:spcPts val="0"/>
              </a:spcAft>
              <a:buSzPts val="1000"/>
              <a:buFont typeface="Inter"/>
              <a:buChar char="○"/>
              <a:defRPr sz="1000"/>
            </a:lvl5pPr>
            <a:lvl6pPr marL="2743200" lvl="5" indent="-292100">
              <a:spcBef>
                <a:spcPts val="0"/>
              </a:spcBef>
              <a:spcAft>
                <a:spcPts val="0"/>
              </a:spcAft>
              <a:buSzPts val="1000"/>
              <a:buFont typeface="Inter"/>
              <a:buChar char="■"/>
              <a:defRPr sz="1000"/>
            </a:lvl6pPr>
            <a:lvl7pPr marL="3200400" lvl="6" indent="-292100">
              <a:spcBef>
                <a:spcPts val="0"/>
              </a:spcBef>
              <a:spcAft>
                <a:spcPts val="0"/>
              </a:spcAft>
              <a:buSzPts val="1000"/>
              <a:buFont typeface="Inter"/>
              <a:buChar char="●"/>
              <a:defRPr sz="1000"/>
            </a:lvl7pPr>
            <a:lvl8pPr marL="3657600" lvl="7" indent="-292100">
              <a:spcBef>
                <a:spcPts val="0"/>
              </a:spcBef>
              <a:spcAft>
                <a:spcPts val="0"/>
              </a:spcAft>
              <a:buSzPts val="1000"/>
              <a:buFont typeface="Inter"/>
              <a:buChar char="○"/>
              <a:defRPr sz="1000"/>
            </a:lvl8pPr>
            <a:lvl9pPr marL="4114800" lvl="8" indent="-292100">
              <a:spcBef>
                <a:spcPts val="0"/>
              </a:spcBef>
              <a:spcAft>
                <a:spcPts val="0"/>
              </a:spcAft>
              <a:buSzPts val="1000"/>
              <a:buFont typeface="Inter"/>
              <a:buChar char="■"/>
              <a:defRPr sz="1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Solutions">
  <p:cSld name="CUSTOM_6">
    <p:bg>
      <p:bgPr>
        <a:solidFill>
          <a:schemeClr val="lt2"/>
        </a:solidFill>
        <a:effectLst/>
      </p:bgPr>
    </p:bg>
    <p:spTree>
      <p:nvGrpSpPr>
        <p:cNvPr id="1" name="Shape 406"/>
        <p:cNvGrpSpPr/>
        <p:nvPr/>
      </p:nvGrpSpPr>
      <p:grpSpPr>
        <a:xfrm>
          <a:off x="0" y="0"/>
          <a:ext cx="0" cy="0"/>
          <a:chOff x="0" y="0"/>
          <a:chExt cx="0" cy="0"/>
        </a:xfrm>
      </p:grpSpPr>
      <p:sp>
        <p:nvSpPr>
          <p:cNvPr id="407" name="Google Shape;407;p20"/>
          <p:cNvSpPr txBox="1">
            <a:spLocks noGrp="1"/>
          </p:cNvSpPr>
          <p:nvPr>
            <p:ph type="title"/>
          </p:nvPr>
        </p:nvSpPr>
        <p:spPr>
          <a:xfrm>
            <a:off x="5481500" y="3864550"/>
            <a:ext cx="498300" cy="636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1500"/>
              <a:buFont typeface="Inter SemiBold"/>
              <a:buChar char="●"/>
              <a:defRPr sz="1500">
                <a:latin typeface="Inter SemiBold"/>
                <a:ea typeface="Inter SemiBold"/>
                <a:cs typeface="Inter SemiBold"/>
                <a:sym typeface="Inter SemiBold"/>
              </a:defRPr>
            </a:lvl1pPr>
            <a:lvl2pPr lvl="1" algn="ctr">
              <a:spcBef>
                <a:spcPts val="0"/>
              </a:spcBef>
              <a:spcAft>
                <a:spcPts val="0"/>
              </a:spcAft>
              <a:buClr>
                <a:schemeClr val="lt1"/>
              </a:buClr>
              <a:buSzPts val="1500"/>
              <a:buFont typeface="Inter"/>
              <a:buChar char="○"/>
              <a:defRPr sz="1500">
                <a:latin typeface="Inter"/>
                <a:ea typeface="Inter"/>
                <a:cs typeface="Inter"/>
                <a:sym typeface="Inter"/>
              </a:defRPr>
            </a:lvl2pPr>
            <a:lvl3pPr lvl="2" algn="ctr">
              <a:spcBef>
                <a:spcPts val="0"/>
              </a:spcBef>
              <a:spcAft>
                <a:spcPts val="0"/>
              </a:spcAft>
              <a:buClr>
                <a:schemeClr val="lt1"/>
              </a:buClr>
              <a:buSzPts val="1500"/>
              <a:buFont typeface="Inter"/>
              <a:buChar char="■"/>
              <a:defRPr sz="1500">
                <a:latin typeface="Inter"/>
                <a:ea typeface="Inter"/>
                <a:cs typeface="Inter"/>
                <a:sym typeface="Inter"/>
              </a:defRPr>
            </a:lvl3pPr>
            <a:lvl4pPr lvl="3" algn="ctr">
              <a:spcBef>
                <a:spcPts val="0"/>
              </a:spcBef>
              <a:spcAft>
                <a:spcPts val="0"/>
              </a:spcAft>
              <a:buClr>
                <a:schemeClr val="lt1"/>
              </a:buClr>
              <a:buSzPts val="1500"/>
              <a:buFont typeface="Inter"/>
              <a:buChar char="●"/>
              <a:defRPr sz="1500">
                <a:latin typeface="Inter"/>
                <a:ea typeface="Inter"/>
                <a:cs typeface="Inter"/>
                <a:sym typeface="Inter"/>
              </a:defRPr>
            </a:lvl4pPr>
            <a:lvl5pPr lvl="4" algn="ctr">
              <a:spcBef>
                <a:spcPts val="0"/>
              </a:spcBef>
              <a:spcAft>
                <a:spcPts val="0"/>
              </a:spcAft>
              <a:buClr>
                <a:schemeClr val="lt1"/>
              </a:buClr>
              <a:buSzPts val="1500"/>
              <a:buFont typeface="Inter"/>
              <a:buChar char="○"/>
              <a:defRPr sz="1500">
                <a:latin typeface="Inter"/>
                <a:ea typeface="Inter"/>
                <a:cs typeface="Inter"/>
                <a:sym typeface="Inter"/>
              </a:defRPr>
            </a:lvl5pPr>
            <a:lvl6pPr lvl="5" algn="ctr">
              <a:spcBef>
                <a:spcPts val="0"/>
              </a:spcBef>
              <a:spcAft>
                <a:spcPts val="0"/>
              </a:spcAft>
              <a:buClr>
                <a:schemeClr val="lt1"/>
              </a:buClr>
              <a:buSzPts val="1500"/>
              <a:buFont typeface="Inter"/>
              <a:buChar char="■"/>
              <a:defRPr sz="1500">
                <a:latin typeface="Inter"/>
                <a:ea typeface="Inter"/>
                <a:cs typeface="Inter"/>
                <a:sym typeface="Inter"/>
              </a:defRPr>
            </a:lvl6pPr>
            <a:lvl7pPr lvl="6" algn="ctr">
              <a:spcBef>
                <a:spcPts val="0"/>
              </a:spcBef>
              <a:spcAft>
                <a:spcPts val="0"/>
              </a:spcAft>
              <a:buClr>
                <a:schemeClr val="lt1"/>
              </a:buClr>
              <a:buSzPts val="1500"/>
              <a:buFont typeface="Inter"/>
              <a:buChar char="●"/>
              <a:defRPr sz="1500">
                <a:latin typeface="Inter"/>
                <a:ea typeface="Inter"/>
                <a:cs typeface="Inter"/>
                <a:sym typeface="Inter"/>
              </a:defRPr>
            </a:lvl7pPr>
            <a:lvl8pPr lvl="7" algn="ctr">
              <a:spcBef>
                <a:spcPts val="0"/>
              </a:spcBef>
              <a:spcAft>
                <a:spcPts val="0"/>
              </a:spcAft>
              <a:buClr>
                <a:schemeClr val="lt1"/>
              </a:buClr>
              <a:buSzPts val="1500"/>
              <a:buFont typeface="Inter"/>
              <a:buChar char="○"/>
              <a:defRPr sz="1500">
                <a:latin typeface="Inter"/>
                <a:ea typeface="Inter"/>
                <a:cs typeface="Inter"/>
                <a:sym typeface="Inter"/>
              </a:defRPr>
            </a:lvl8pPr>
            <a:lvl9pPr lvl="8" algn="ctr">
              <a:spcBef>
                <a:spcPts val="0"/>
              </a:spcBef>
              <a:spcAft>
                <a:spcPts val="0"/>
              </a:spcAft>
              <a:buClr>
                <a:schemeClr val="lt1"/>
              </a:buClr>
              <a:buSzPts val="1500"/>
              <a:buFont typeface="Inter"/>
              <a:buChar char="■"/>
              <a:defRPr sz="1500">
                <a:latin typeface="Inter"/>
                <a:ea typeface="Inter"/>
                <a:cs typeface="Inter"/>
                <a:sym typeface="Inter"/>
              </a:defRPr>
            </a:lvl9pPr>
          </a:lstStyle>
          <a:p>
            <a:endParaRPr/>
          </a:p>
        </p:txBody>
      </p:sp>
      <p:sp>
        <p:nvSpPr>
          <p:cNvPr id="408" name="Google Shape;408;p20"/>
          <p:cNvSpPr txBox="1">
            <a:spLocks noGrp="1"/>
          </p:cNvSpPr>
          <p:nvPr>
            <p:ph type="title" idx="2"/>
          </p:nvPr>
        </p:nvSpPr>
        <p:spPr>
          <a:xfrm>
            <a:off x="5481500" y="1309125"/>
            <a:ext cx="498300" cy="638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1500"/>
              <a:buFont typeface="Inter"/>
              <a:buChar char="●"/>
              <a:defRPr sz="1500" b="1">
                <a:latin typeface="Inter"/>
                <a:ea typeface="Inter"/>
                <a:cs typeface="Inter"/>
                <a:sym typeface="Inter"/>
              </a:defRPr>
            </a:lvl1pPr>
            <a:lvl2pPr lvl="1" algn="ctr">
              <a:spcBef>
                <a:spcPts val="0"/>
              </a:spcBef>
              <a:spcAft>
                <a:spcPts val="0"/>
              </a:spcAft>
              <a:buClr>
                <a:schemeClr val="lt1"/>
              </a:buClr>
              <a:buSzPts val="1500"/>
              <a:buFont typeface="Inter"/>
              <a:buChar char="○"/>
              <a:defRPr sz="1500" b="1">
                <a:latin typeface="Inter"/>
                <a:ea typeface="Inter"/>
                <a:cs typeface="Inter"/>
                <a:sym typeface="Inter"/>
              </a:defRPr>
            </a:lvl2pPr>
            <a:lvl3pPr lvl="2" algn="ctr">
              <a:spcBef>
                <a:spcPts val="0"/>
              </a:spcBef>
              <a:spcAft>
                <a:spcPts val="0"/>
              </a:spcAft>
              <a:buClr>
                <a:schemeClr val="lt1"/>
              </a:buClr>
              <a:buSzPts val="1500"/>
              <a:buFont typeface="Inter"/>
              <a:buChar char="■"/>
              <a:defRPr sz="1500" b="1">
                <a:latin typeface="Inter"/>
                <a:ea typeface="Inter"/>
                <a:cs typeface="Inter"/>
                <a:sym typeface="Inter"/>
              </a:defRPr>
            </a:lvl3pPr>
            <a:lvl4pPr lvl="3" algn="ctr">
              <a:spcBef>
                <a:spcPts val="0"/>
              </a:spcBef>
              <a:spcAft>
                <a:spcPts val="0"/>
              </a:spcAft>
              <a:buClr>
                <a:schemeClr val="lt1"/>
              </a:buClr>
              <a:buSzPts val="1500"/>
              <a:buFont typeface="Inter"/>
              <a:buChar char="●"/>
              <a:defRPr sz="1500" b="1">
                <a:latin typeface="Inter"/>
                <a:ea typeface="Inter"/>
                <a:cs typeface="Inter"/>
                <a:sym typeface="Inter"/>
              </a:defRPr>
            </a:lvl4pPr>
            <a:lvl5pPr lvl="4" algn="ctr">
              <a:spcBef>
                <a:spcPts val="0"/>
              </a:spcBef>
              <a:spcAft>
                <a:spcPts val="0"/>
              </a:spcAft>
              <a:buClr>
                <a:schemeClr val="lt1"/>
              </a:buClr>
              <a:buSzPts val="1500"/>
              <a:buFont typeface="Inter"/>
              <a:buChar char="○"/>
              <a:defRPr sz="1500" b="1">
                <a:latin typeface="Inter"/>
                <a:ea typeface="Inter"/>
                <a:cs typeface="Inter"/>
                <a:sym typeface="Inter"/>
              </a:defRPr>
            </a:lvl5pPr>
            <a:lvl6pPr lvl="5" algn="ctr">
              <a:spcBef>
                <a:spcPts val="0"/>
              </a:spcBef>
              <a:spcAft>
                <a:spcPts val="0"/>
              </a:spcAft>
              <a:buClr>
                <a:schemeClr val="lt1"/>
              </a:buClr>
              <a:buSzPts val="1500"/>
              <a:buFont typeface="Inter"/>
              <a:buChar char="■"/>
              <a:defRPr sz="1500" b="1">
                <a:latin typeface="Inter"/>
                <a:ea typeface="Inter"/>
                <a:cs typeface="Inter"/>
                <a:sym typeface="Inter"/>
              </a:defRPr>
            </a:lvl6pPr>
            <a:lvl7pPr lvl="6" algn="ctr">
              <a:spcBef>
                <a:spcPts val="0"/>
              </a:spcBef>
              <a:spcAft>
                <a:spcPts val="0"/>
              </a:spcAft>
              <a:buClr>
                <a:schemeClr val="lt1"/>
              </a:buClr>
              <a:buSzPts val="1500"/>
              <a:buFont typeface="Inter"/>
              <a:buChar char="●"/>
              <a:defRPr sz="1500" b="1">
                <a:latin typeface="Inter"/>
                <a:ea typeface="Inter"/>
                <a:cs typeface="Inter"/>
                <a:sym typeface="Inter"/>
              </a:defRPr>
            </a:lvl7pPr>
            <a:lvl8pPr lvl="7" algn="ctr">
              <a:spcBef>
                <a:spcPts val="0"/>
              </a:spcBef>
              <a:spcAft>
                <a:spcPts val="0"/>
              </a:spcAft>
              <a:buClr>
                <a:schemeClr val="lt1"/>
              </a:buClr>
              <a:buSzPts val="1500"/>
              <a:buFont typeface="Inter"/>
              <a:buChar char="○"/>
              <a:defRPr sz="1500" b="1">
                <a:latin typeface="Inter"/>
                <a:ea typeface="Inter"/>
                <a:cs typeface="Inter"/>
                <a:sym typeface="Inter"/>
              </a:defRPr>
            </a:lvl8pPr>
            <a:lvl9pPr lvl="8" algn="ctr">
              <a:spcBef>
                <a:spcPts val="0"/>
              </a:spcBef>
              <a:spcAft>
                <a:spcPts val="0"/>
              </a:spcAft>
              <a:buClr>
                <a:schemeClr val="lt1"/>
              </a:buClr>
              <a:buSzPts val="1500"/>
              <a:buFont typeface="Inter"/>
              <a:buChar char="■"/>
              <a:defRPr sz="1500" b="1">
                <a:latin typeface="Inter"/>
                <a:ea typeface="Inter"/>
                <a:cs typeface="Inter"/>
                <a:sym typeface="Inter"/>
              </a:defRPr>
            </a:lvl9pPr>
          </a:lstStyle>
          <a:p>
            <a:endParaRPr/>
          </a:p>
        </p:txBody>
      </p:sp>
      <p:sp>
        <p:nvSpPr>
          <p:cNvPr id="409" name="Google Shape;409;p20"/>
          <p:cNvSpPr txBox="1">
            <a:spLocks noGrp="1"/>
          </p:cNvSpPr>
          <p:nvPr>
            <p:ph type="title" idx="3"/>
          </p:nvPr>
        </p:nvSpPr>
        <p:spPr>
          <a:xfrm>
            <a:off x="5481500" y="3224825"/>
            <a:ext cx="498300" cy="638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1500"/>
              <a:buFont typeface="Inter"/>
              <a:buChar char="●"/>
              <a:defRPr sz="1500" b="1">
                <a:latin typeface="Inter"/>
                <a:ea typeface="Inter"/>
                <a:cs typeface="Inter"/>
                <a:sym typeface="Inter"/>
              </a:defRPr>
            </a:lvl1pPr>
            <a:lvl2pPr lvl="1"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2pPr>
            <a:lvl3pPr lvl="2"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3pPr>
            <a:lvl4pPr lvl="3"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4pPr>
            <a:lvl5pPr lvl="4"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5pPr>
            <a:lvl6pPr lvl="5"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6pPr>
            <a:lvl7pPr lvl="6"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7pPr>
            <a:lvl8pPr lvl="7"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8pPr>
            <a:lvl9pPr lvl="8" algn="ctr">
              <a:spcBef>
                <a:spcPts val="0"/>
              </a:spcBef>
              <a:spcAft>
                <a:spcPts val="0"/>
              </a:spcAft>
              <a:buClr>
                <a:schemeClr val="lt2"/>
              </a:buClr>
              <a:buSzPts val="1500"/>
              <a:buFont typeface="Inter"/>
              <a:buChar char="■"/>
              <a:defRPr sz="1500" b="1">
                <a:solidFill>
                  <a:schemeClr val="lt2"/>
                </a:solidFill>
                <a:latin typeface="Inter"/>
                <a:ea typeface="Inter"/>
                <a:cs typeface="Inter"/>
                <a:sym typeface="Inter"/>
              </a:defRPr>
            </a:lvl9pPr>
          </a:lstStyle>
          <a:p>
            <a:endParaRPr/>
          </a:p>
        </p:txBody>
      </p:sp>
      <p:sp>
        <p:nvSpPr>
          <p:cNvPr id="410" name="Google Shape;410;p20"/>
          <p:cNvSpPr txBox="1">
            <a:spLocks noGrp="1"/>
          </p:cNvSpPr>
          <p:nvPr>
            <p:ph type="title" idx="4"/>
          </p:nvPr>
        </p:nvSpPr>
        <p:spPr>
          <a:xfrm>
            <a:off x="5481500" y="2596100"/>
            <a:ext cx="498300" cy="629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1500"/>
              <a:buFont typeface="Inter"/>
              <a:buChar char="●"/>
              <a:defRPr sz="1500" b="1">
                <a:latin typeface="Inter"/>
                <a:ea typeface="Inter"/>
                <a:cs typeface="Inter"/>
                <a:sym typeface="Inter"/>
              </a:defRPr>
            </a:lvl1pPr>
            <a:lvl2pPr lvl="1" algn="ctr">
              <a:spcBef>
                <a:spcPts val="0"/>
              </a:spcBef>
              <a:spcAft>
                <a:spcPts val="0"/>
              </a:spcAft>
              <a:buClr>
                <a:schemeClr val="lt1"/>
              </a:buClr>
              <a:buSzPts val="1500"/>
              <a:buFont typeface="Inter"/>
              <a:buChar char="○"/>
              <a:defRPr sz="1500" b="1">
                <a:latin typeface="Inter"/>
                <a:ea typeface="Inter"/>
                <a:cs typeface="Inter"/>
                <a:sym typeface="Inter"/>
              </a:defRPr>
            </a:lvl2pPr>
            <a:lvl3pPr lvl="2" algn="ctr">
              <a:spcBef>
                <a:spcPts val="0"/>
              </a:spcBef>
              <a:spcAft>
                <a:spcPts val="0"/>
              </a:spcAft>
              <a:buClr>
                <a:schemeClr val="lt1"/>
              </a:buClr>
              <a:buSzPts val="1500"/>
              <a:buFont typeface="Inter"/>
              <a:buChar char="■"/>
              <a:defRPr sz="1500" b="1">
                <a:latin typeface="Inter"/>
                <a:ea typeface="Inter"/>
                <a:cs typeface="Inter"/>
                <a:sym typeface="Inter"/>
              </a:defRPr>
            </a:lvl3pPr>
            <a:lvl4pPr lvl="3" algn="ctr">
              <a:spcBef>
                <a:spcPts val="0"/>
              </a:spcBef>
              <a:spcAft>
                <a:spcPts val="0"/>
              </a:spcAft>
              <a:buClr>
                <a:schemeClr val="lt1"/>
              </a:buClr>
              <a:buSzPts val="1500"/>
              <a:buFont typeface="Inter"/>
              <a:buChar char="●"/>
              <a:defRPr sz="1500" b="1">
                <a:latin typeface="Inter"/>
                <a:ea typeface="Inter"/>
                <a:cs typeface="Inter"/>
                <a:sym typeface="Inter"/>
              </a:defRPr>
            </a:lvl4pPr>
            <a:lvl5pPr lvl="4" algn="ctr">
              <a:spcBef>
                <a:spcPts val="0"/>
              </a:spcBef>
              <a:spcAft>
                <a:spcPts val="0"/>
              </a:spcAft>
              <a:buClr>
                <a:schemeClr val="lt1"/>
              </a:buClr>
              <a:buSzPts val="1500"/>
              <a:buFont typeface="Inter"/>
              <a:buChar char="○"/>
              <a:defRPr sz="1500" b="1">
                <a:latin typeface="Inter"/>
                <a:ea typeface="Inter"/>
                <a:cs typeface="Inter"/>
                <a:sym typeface="Inter"/>
              </a:defRPr>
            </a:lvl5pPr>
            <a:lvl6pPr lvl="5" algn="ctr">
              <a:spcBef>
                <a:spcPts val="0"/>
              </a:spcBef>
              <a:spcAft>
                <a:spcPts val="0"/>
              </a:spcAft>
              <a:buClr>
                <a:schemeClr val="lt1"/>
              </a:buClr>
              <a:buSzPts val="1500"/>
              <a:buFont typeface="Inter"/>
              <a:buChar char="■"/>
              <a:defRPr sz="1500" b="1">
                <a:latin typeface="Inter"/>
                <a:ea typeface="Inter"/>
                <a:cs typeface="Inter"/>
                <a:sym typeface="Inter"/>
              </a:defRPr>
            </a:lvl6pPr>
            <a:lvl7pPr lvl="6" algn="ctr">
              <a:spcBef>
                <a:spcPts val="0"/>
              </a:spcBef>
              <a:spcAft>
                <a:spcPts val="0"/>
              </a:spcAft>
              <a:buClr>
                <a:schemeClr val="lt1"/>
              </a:buClr>
              <a:buSzPts val="1500"/>
              <a:buFont typeface="Inter"/>
              <a:buChar char="●"/>
              <a:defRPr sz="1500" b="1">
                <a:latin typeface="Inter"/>
                <a:ea typeface="Inter"/>
                <a:cs typeface="Inter"/>
                <a:sym typeface="Inter"/>
              </a:defRPr>
            </a:lvl7pPr>
            <a:lvl8pPr lvl="7" algn="ctr">
              <a:spcBef>
                <a:spcPts val="0"/>
              </a:spcBef>
              <a:spcAft>
                <a:spcPts val="0"/>
              </a:spcAft>
              <a:buClr>
                <a:schemeClr val="lt1"/>
              </a:buClr>
              <a:buSzPts val="1500"/>
              <a:buFont typeface="Inter"/>
              <a:buChar char="○"/>
              <a:defRPr sz="1500" b="1">
                <a:latin typeface="Inter"/>
                <a:ea typeface="Inter"/>
                <a:cs typeface="Inter"/>
                <a:sym typeface="Inter"/>
              </a:defRPr>
            </a:lvl8pPr>
            <a:lvl9pPr lvl="8" algn="ctr">
              <a:spcBef>
                <a:spcPts val="0"/>
              </a:spcBef>
              <a:spcAft>
                <a:spcPts val="0"/>
              </a:spcAft>
              <a:buClr>
                <a:schemeClr val="lt1"/>
              </a:buClr>
              <a:buSzPts val="1500"/>
              <a:buFont typeface="Inter"/>
              <a:buChar char="■"/>
              <a:defRPr sz="1500" b="1">
                <a:latin typeface="Inter"/>
                <a:ea typeface="Inter"/>
                <a:cs typeface="Inter"/>
                <a:sym typeface="Inter"/>
              </a:defRPr>
            </a:lvl9pPr>
          </a:lstStyle>
          <a:p>
            <a:endParaRPr/>
          </a:p>
        </p:txBody>
      </p:sp>
      <p:sp>
        <p:nvSpPr>
          <p:cNvPr id="411" name="Google Shape;411;p20"/>
          <p:cNvSpPr txBox="1">
            <a:spLocks noGrp="1"/>
          </p:cNvSpPr>
          <p:nvPr>
            <p:ph type="title" idx="5"/>
          </p:nvPr>
        </p:nvSpPr>
        <p:spPr>
          <a:xfrm>
            <a:off x="5481500" y="1949300"/>
            <a:ext cx="498300" cy="646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1500"/>
              <a:buFont typeface="Inter"/>
              <a:buChar char="●"/>
              <a:defRPr sz="1500" b="1">
                <a:latin typeface="Inter"/>
                <a:ea typeface="Inter"/>
                <a:cs typeface="Inter"/>
                <a:sym typeface="Inter"/>
              </a:defRPr>
            </a:lvl1pPr>
            <a:lvl2pPr lvl="1" algn="ctr">
              <a:spcBef>
                <a:spcPts val="0"/>
              </a:spcBef>
              <a:spcAft>
                <a:spcPts val="0"/>
              </a:spcAft>
              <a:buClr>
                <a:schemeClr val="lt1"/>
              </a:buClr>
              <a:buSzPts val="1500"/>
              <a:buFont typeface="Inter"/>
              <a:buChar char="○"/>
              <a:defRPr sz="1500" b="1">
                <a:latin typeface="Inter"/>
                <a:ea typeface="Inter"/>
                <a:cs typeface="Inter"/>
                <a:sym typeface="Inter"/>
              </a:defRPr>
            </a:lvl2pPr>
            <a:lvl3pPr lvl="2" algn="ctr">
              <a:spcBef>
                <a:spcPts val="0"/>
              </a:spcBef>
              <a:spcAft>
                <a:spcPts val="0"/>
              </a:spcAft>
              <a:buClr>
                <a:schemeClr val="lt1"/>
              </a:buClr>
              <a:buSzPts val="1500"/>
              <a:buFont typeface="Inter"/>
              <a:buChar char="■"/>
              <a:defRPr sz="1500" b="1">
                <a:latin typeface="Inter"/>
                <a:ea typeface="Inter"/>
                <a:cs typeface="Inter"/>
                <a:sym typeface="Inter"/>
              </a:defRPr>
            </a:lvl3pPr>
            <a:lvl4pPr lvl="3" algn="ctr">
              <a:spcBef>
                <a:spcPts val="0"/>
              </a:spcBef>
              <a:spcAft>
                <a:spcPts val="0"/>
              </a:spcAft>
              <a:buClr>
                <a:schemeClr val="lt1"/>
              </a:buClr>
              <a:buSzPts val="1500"/>
              <a:buFont typeface="Inter"/>
              <a:buChar char="●"/>
              <a:defRPr sz="1500" b="1">
                <a:latin typeface="Inter"/>
                <a:ea typeface="Inter"/>
                <a:cs typeface="Inter"/>
                <a:sym typeface="Inter"/>
              </a:defRPr>
            </a:lvl4pPr>
            <a:lvl5pPr lvl="4" algn="ctr">
              <a:spcBef>
                <a:spcPts val="0"/>
              </a:spcBef>
              <a:spcAft>
                <a:spcPts val="0"/>
              </a:spcAft>
              <a:buClr>
                <a:schemeClr val="lt1"/>
              </a:buClr>
              <a:buSzPts val="1500"/>
              <a:buFont typeface="Inter"/>
              <a:buChar char="○"/>
              <a:defRPr sz="1500" b="1">
                <a:latin typeface="Inter"/>
                <a:ea typeface="Inter"/>
                <a:cs typeface="Inter"/>
                <a:sym typeface="Inter"/>
              </a:defRPr>
            </a:lvl5pPr>
            <a:lvl6pPr lvl="5" algn="ctr">
              <a:spcBef>
                <a:spcPts val="0"/>
              </a:spcBef>
              <a:spcAft>
                <a:spcPts val="0"/>
              </a:spcAft>
              <a:buClr>
                <a:schemeClr val="lt1"/>
              </a:buClr>
              <a:buSzPts val="1500"/>
              <a:buFont typeface="Inter"/>
              <a:buChar char="■"/>
              <a:defRPr sz="1500" b="1">
                <a:latin typeface="Inter"/>
                <a:ea typeface="Inter"/>
                <a:cs typeface="Inter"/>
                <a:sym typeface="Inter"/>
              </a:defRPr>
            </a:lvl6pPr>
            <a:lvl7pPr lvl="6" algn="ctr">
              <a:spcBef>
                <a:spcPts val="0"/>
              </a:spcBef>
              <a:spcAft>
                <a:spcPts val="0"/>
              </a:spcAft>
              <a:buClr>
                <a:schemeClr val="lt1"/>
              </a:buClr>
              <a:buSzPts val="1500"/>
              <a:buFont typeface="Inter"/>
              <a:buChar char="●"/>
              <a:defRPr sz="1500" b="1">
                <a:latin typeface="Inter"/>
                <a:ea typeface="Inter"/>
                <a:cs typeface="Inter"/>
                <a:sym typeface="Inter"/>
              </a:defRPr>
            </a:lvl7pPr>
            <a:lvl8pPr lvl="7" algn="ctr">
              <a:spcBef>
                <a:spcPts val="0"/>
              </a:spcBef>
              <a:spcAft>
                <a:spcPts val="0"/>
              </a:spcAft>
              <a:buClr>
                <a:schemeClr val="lt1"/>
              </a:buClr>
              <a:buSzPts val="1500"/>
              <a:buFont typeface="Inter"/>
              <a:buChar char="○"/>
              <a:defRPr sz="1500" b="1">
                <a:latin typeface="Inter"/>
                <a:ea typeface="Inter"/>
                <a:cs typeface="Inter"/>
                <a:sym typeface="Inter"/>
              </a:defRPr>
            </a:lvl8pPr>
            <a:lvl9pPr lvl="8" algn="ctr">
              <a:spcBef>
                <a:spcPts val="0"/>
              </a:spcBef>
              <a:spcAft>
                <a:spcPts val="0"/>
              </a:spcAft>
              <a:buClr>
                <a:schemeClr val="lt1"/>
              </a:buClr>
              <a:buSzPts val="1500"/>
              <a:buFont typeface="Inter"/>
              <a:buChar char="■"/>
              <a:defRPr sz="1500" b="1">
                <a:latin typeface="Inter"/>
                <a:ea typeface="Inter"/>
                <a:cs typeface="Inter"/>
                <a:sym typeface="Inter"/>
              </a:defRPr>
            </a:lvl9pPr>
          </a:lstStyle>
          <a:p>
            <a:endParaRPr/>
          </a:p>
        </p:txBody>
      </p:sp>
      <p:sp>
        <p:nvSpPr>
          <p:cNvPr id="412" name="Google Shape;412;p20"/>
          <p:cNvSpPr txBox="1">
            <a:spLocks noGrp="1"/>
          </p:cNvSpPr>
          <p:nvPr>
            <p:ph type="title" idx="6"/>
          </p:nvPr>
        </p:nvSpPr>
        <p:spPr>
          <a:xfrm>
            <a:off x="5481475" y="4504275"/>
            <a:ext cx="498300" cy="6435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1500"/>
              <a:buFont typeface="Inter"/>
              <a:buChar char="●"/>
              <a:defRPr sz="1500" b="1">
                <a:latin typeface="Inter"/>
                <a:ea typeface="Inter"/>
                <a:cs typeface="Inter"/>
                <a:sym typeface="Inter"/>
              </a:defRPr>
            </a:lvl1pPr>
            <a:lvl2pPr lvl="1" algn="ctr">
              <a:spcBef>
                <a:spcPts val="0"/>
              </a:spcBef>
              <a:spcAft>
                <a:spcPts val="0"/>
              </a:spcAft>
              <a:buClr>
                <a:schemeClr val="lt1"/>
              </a:buClr>
              <a:buSzPts val="1500"/>
              <a:buFont typeface="Inter"/>
              <a:buChar char="○"/>
              <a:defRPr sz="1500" b="1">
                <a:latin typeface="Inter"/>
                <a:ea typeface="Inter"/>
                <a:cs typeface="Inter"/>
                <a:sym typeface="Inter"/>
              </a:defRPr>
            </a:lvl2pPr>
            <a:lvl3pPr lvl="2" algn="ctr">
              <a:spcBef>
                <a:spcPts val="0"/>
              </a:spcBef>
              <a:spcAft>
                <a:spcPts val="0"/>
              </a:spcAft>
              <a:buClr>
                <a:schemeClr val="lt1"/>
              </a:buClr>
              <a:buSzPts val="1500"/>
              <a:buFont typeface="Inter"/>
              <a:buChar char="■"/>
              <a:defRPr sz="1500" b="1">
                <a:latin typeface="Inter"/>
                <a:ea typeface="Inter"/>
                <a:cs typeface="Inter"/>
                <a:sym typeface="Inter"/>
              </a:defRPr>
            </a:lvl3pPr>
            <a:lvl4pPr lvl="3" algn="ctr">
              <a:spcBef>
                <a:spcPts val="0"/>
              </a:spcBef>
              <a:spcAft>
                <a:spcPts val="0"/>
              </a:spcAft>
              <a:buClr>
                <a:schemeClr val="lt1"/>
              </a:buClr>
              <a:buSzPts val="1500"/>
              <a:buFont typeface="Inter"/>
              <a:buChar char="●"/>
              <a:defRPr sz="1500" b="1">
                <a:latin typeface="Inter"/>
                <a:ea typeface="Inter"/>
                <a:cs typeface="Inter"/>
                <a:sym typeface="Inter"/>
              </a:defRPr>
            </a:lvl4pPr>
            <a:lvl5pPr lvl="4" algn="ctr">
              <a:spcBef>
                <a:spcPts val="0"/>
              </a:spcBef>
              <a:spcAft>
                <a:spcPts val="0"/>
              </a:spcAft>
              <a:buClr>
                <a:schemeClr val="lt1"/>
              </a:buClr>
              <a:buSzPts val="1500"/>
              <a:buFont typeface="Inter"/>
              <a:buChar char="○"/>
              <a:defRPr sz="1500" b="1">
                <a:latin typeface="Inter"/>
                <a:ea typeface="Inter"/>
                <a:cs typeface="Inter"/>
                <a:sym typeface="Inter"/>
              </a:defRPr>
            </a:lvl5pPr>
            <a:lvl6pPr lvl="5" algn="ctr">
              <a:spcBef>
                <a:spcPts val="0"/>
              </a:spcBef>
              <a:spcAft>
                <a:spcPts val="0"/>
              </a:spcAft>
              <a:buClr>
                <a:schemeClr val="lt1"/>
              </a:buClr>
              <a:buSzPts val="1500"/>
              <a:buFont typeface="Inter"/>
              <a:buChar char="■"/>
              <a:defRPr sz="1500" b="1">
                <a:latin typeface="Inter"/>
                <a:ea typeface="Inter"/>
                <a:cs typeface="Inter"/>
                <a:sym typeface="Inter"/>
              </a:defRPr>
            </a:lvl6pPr>
            <a:lvl7pPr lvl="6" algn="ctr">
              <a:spcBef>
                <a:spcPts val="0"/>
              </a:spcBef>
              <a:spcAft>
                <a:spcPts val="0"/>
              </a:spcAft>
              <a:buClr>
                <a:schemeClr val="lt1"/>
              </a:buClr>
              <a:buSzPts val="1500"/>
              <a:buFont typeface="Inter"/>
              <a:buChar char="●"/>
              <a:defRPr sz="1500" b="1">
                <a:latin typeface="Inter"/>
                <a:ea typeface="Inter"/>
                <a:cs typeface="Inter"/>
                <a:sym typeface="Inter"/>
              </a:defRPr>
            </a:lvl7pPr>
            <a:lvl8pPr lvl="7" algn="ctr">
              <a:spcBef>
                <a:spcPts val="0"/>
              </a:spcBef>
              <a:spcAft>
                <a:spcPts val="0"/>
              </a:spcAft>
              <a:buClr>
                <a:schemeClr val="lt1"/>
              </a:buClr>
              <a:buSzPts val="1500"/>
              <a:buFont typeface="Inter"/>
              <a:buChar char="○"/>
              <a:defRPr sz="1500" b="1">
                <a:latin typeface="Inter"/>
                <a:ea typeface="Inter"/>
                <a:cs typeface="Inter"/>
                <a:sym typeface="Inter"/>
              </a:defRPr>
            </a:lvl8pPr>
            <a:lvl9pPr lvl="8" algn="ctr">
              <a:spcBef>
                <a:spcPts val="0"/>
              </a:spcBef>
              <a:spcAft>
                <a:spcPts val="0"/>
              </a:spcAft>
              <a:buClr>
                <a:schemeClr val="lt1"/>
              </a:buClr>
              <a:buSzPts val="1500"/>
              <a:buFont typeface="Inter"/>
              <a:buChar char="■"/>
              <a:defRPr sz="1500" b="1">
                <a:latin typeface="Inter"/>
                <a:ea typeface="Inter"/>
                <a:cs typeface="Inter"/>
                <a:sym typeface="Inter"/>
              </a:defRPr>
            </a:lvl9pPr>
          </a:lstStyle>
          <a:p>
            <a:endParaRPr/>
          </a:p>
        </p:txBody>
      </p:sp>
      <p:sp>
        <p:nvSpPr>
          <p:cNvPr id="413" name="Google Shape;413;p20"/>
          <p:cNvSpPr txBox="1">
            <a:spLocks noGrp="1"/>
          </p:cNvSpPr>
          <p:nvPr>
            <p:ph type="body" idx="1"/>
          </p:nvPr>
        </p:nvSpPr>
        <p:spPr>
          <a:xfrm>
            <a:off x="2187950" y="1307550"/>
            <a:ext cx="3181200" cy="1288500"/>
          </a:xfrm>
          <a:prstGeom prst="rect">
            <a:avLst/>
          </a:prstGeom>
        </p:spPr>
        <p:txBody>
          <a:bodyPr spcFirstLastPara="1" wrap="square" lIns="274300" tIns="91425" rIns="91425" bIns="91425" anchor="ctr"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sp>
        <p:nvSpPr>
          <p:cNvPr id="414" name="Google Shape;414;p20"/>
          <p:cNvSpPr txBox="1">
            <a:spLocks noGrp="1"/>
          </p:cNvSpPr>
          <p:nvPr>
            <p:ph type="body" idx="7"/>
          </p:nvPr>
        </p:nvSpPr>
        <p:spPr>
          <a:xfrm>
            <a:off x="2187950" y="3864550"/>
            <a:ext cx="3181200" cy="1279200"/>
          </a:xfrm>
          <a:prstGeom prst="rect">
            <a:avLst/>
          </a:prstGeom>
        </p:spPr>
        <p:txBody>
          <a:bodyPr spcFirstLastPara="1" wrap="square" lIns="274300" tIns="91425" rIns="91425" bIns="91425" anchor="ctr" anchorCtr="0">
            <a:normAutofit/>
          </a:bodyPr>
          <a:lstStyle>
            <a:lvl1pPr marL="457200" lvl="0" indent="-292100">
              <a:spcBef>
                <a:spcPts val="0"/>
              </a:spcBef>
              <a:spcAft>
                <a:spcPts val="0"/>
              </a:spcAft>
              <a:buSzPts val="1000"/>
              <a:buFont typeface="Inter"/>
              <a:buChar char="●"/>
              <a:defRPr sz="1000"/>
            </a:lvl1pPr>
            <a:lvl2pPr marL="914400" lvl="1" indent="-292100">
              <a:spcBef>
                <a:spcPts val="800"/>
              </a:spcBef>
              <a:spcAft>
                <a:spcPts val="0"/>
              </a:spcAft>
              <a:buSzPts val="1000"/>
              <a:buFont typeface="Inter"/>
              <a:buChar char="○"/>
              <a:defRPr sz="1000"/>
            </a:lvl2pPr>
            <a:lvl3pPr marL="1371600" lvl="2" indent="-292100">
              <a:spcBef>
                <a:spcPts val="800"/>
              </a:spcBef>
              <a:spcAft>
                <a:spcPts val="0"/>
              </a:spcAft>
              <a:buSzPts val="1000"/>
              <a:buFont typeface="Inter"/>
              <a:buChar char="■"/>
              <a:defRPr sz="1000"/>
            </a:lvl3pPr>
            <a:lvl4pPr marL="1828800" lvl="3" indent="-292100">
              <a:spcBef>
                <a:spcPts val="800"/>
              </a:spcBef>
              <a:spcAft>
                <a:spcPts val="0"/>
              </a:spcAft>
              <a:buSzPts val="1000"/>
              <a:buFont typeface="Inter"/>
              <a:buChar char="●"/>
              <a:defRPr sz="1000"/>
            </a:lvl4pPr>
            <a:lvl5pPr marL="2286000" lvl="4" indent="-292100">
              <a:spcBef>
                <a:spcPts val="800"/>
              </a:spcBef>
              <a:spcAft>
                <a:spcPts val="0"/>
              </a:spcAft>
              <a:buSzPts val="1000"/>
              <a:buFont typeface="Inter"/>
              <a:buChar char="○"/>
              <a:defRPr sz="1000"/>
            </a:lvl5pPr>
            <a:lvl6pPr marL="2743200" lvl="5" indent="-292100">
              <a:spcBef>
                <a:spcPts val="800"/>
              </a:spcBef>
              <a:spcAft>
                <a:spcPts val="0"/>
              </a:spcAft>
              <a:buSzPts val="1000"/>
              <a:buFont typeface="Inter"/>
              <a:buChar char="■"/>
              <a:defRPr sz="1000"/>
            </a:lvl6pPr>
            <a:lvl7pPr marL="3200400" lvl="6" indent="-292100">
              <a:spcBef>
                <a:spcPts val="800"/>
              </a:spcBef>
              <a:spcAft>
                <a:spcPts val="0"/>
              </a:spcAft>
              <a:buSzPts val="1000"/>
              <a:buFont typeface="Inter"/>
              <a:buChar char="●"/>
              <a:defRPr sz="1000"/>
            </a:lvl7pPr>
            <a:lvl8pPr marL="3657600" lvl="7" indent="-292100">
              <a:spcBef>
                <a:spcPts val="800"/>
              </a:spcBef>
              <a:spcAft>
                <a:spcPts val="0"/>
              </a:spcAft>
              <a:buSzPts val="1000"/>
              <a:buFont typeface="Inter"/>
              <a:buChar char="○"/>
              <a:defRPr sz="1000"/>
            </a:lvl8pPr>
            <a:lvl9pPr marL="4114800" lvl="8" indent="-292100">
              <a:spcBef>
                <a:spcPts val="800"/>
              </a:spcBef>
              <a:spcAft>
                <a:spcPts val="800"/>
              </a:spcAft>
              <a:buSzPts val="1000"/>
              <a:buFont typeface="Inter"/>
              <a:buChar char="■"/>
              <a:defRPr sz="1000"/>
            </a:lvl9pPr>
          </a:lstStyle>
          <a:p>
            <a:endParaRPr/>
          </a:p>
        </p:txBody>
      </p:sp>
      <p:sp>
        <p:nvSpPr>
          <p:cNvPr id="415" name="Google Shape;415;p20"/>
          <p:cNvSpPr txBox="1">
            <a:spLocks noGrp="1"/>
          </p:cNvSpPr>
          <p:nvPr>
            <p:ph type="body" idx="8"/>
          </p:nvPr>
        </p:nvSpPr>
        <p:spPr>
          <a:xfrm>
            <a:off x="2187950" y="2596100"/>
            <a:ext cx="3181200" cy="1268700"/>
          </a:xfrm>
          <a:prstGeom prst="rect">
            <a:avLst/>
          </a:prstGeom>
        </p:spPr>
        <p:txBody>
          <a:bodyPr spcFirstLastPara="1" wrap="square" lIns="274300" tIns="91425" rIns="91425" bIns="91425" anchor="ctr" anchorCtr="0">
            <a:normAutofit/>
          </a:bodyPr>
          <a:lstStyle>
            <a:lvl1pPr marL="457200" lvl="0" indent="-292100">
              <a:spcBef>
                <a:spcPts val="0"/>
              </a:spcBef>
              <a:spcAft>
                <a:spcPts val="0"/>
              </a:spcAft>
              <a:buSzPts val="1000"/>
              <a:buChar char="●"/>
              <a:defRPr sz="1000"/>
            </a:lvl1pPr>
            <a:lvl2pPr marL="914400" lvl="1" indent="-292100">
              <a:spcBef>
                <a:spcPts val="0"/>
              </a:spcBef>
              <a:spcAft>
                <a:spcPts val="0"/>
              </a:spcAft>
              <a:buSzPts val="1000"/>
              <a:buChar char="○"/>
              <a:defRPr sz="1000"/>
            </a:lvl2pPr>
            <a:lvl3pPr marL="1371600" lvl="2" indent="-292100">
              <a:spcBef>
                <a:spcPts val="0"/>
              </a:spcBef>
              <a:spcAft>
                <a:spcPts val="0"/>
              </a:spcAft>
              <a:buSzPts val="1000"/>
              <a:buChar char="■"/>
              <a:defRPr sz="1000"/>
            </a:lvl3pPr>
            <a:lvl4pPr marL="1828800" lvl="3" indent="-292100">
              <a:spcBef>
                <a:spcPts val="0"/>
              </a:spcBef>
              <a:spcAft>
                <a:spcPts val="0"/>
              </a:spcAft>
              <a:buSzPts val="1000"/>
              <a:buChar char="●"/>
              <a:defRPr sz="1000"/>
            </a:lvl4pPr>
            <a:lvl5pPr marL="2286000" lvl="4" indent="-292100">
              <a:spcBef>
                <a:spcPts val="0"/>
              </a:spcBef>
              <a:spcAft>
                <a:spcPts val="0"/>
              </a:spcAft>
              <a:buSzPts val="1000"/>
              <a:buChar char="○"/>
              <a:defRPr sz="1000"/>
            </a:lvl5pPr>
            <a:lvl6pPr marL="2743200" lvl="5" indent="-292100">
              <a:spcBef>
                <a:spcPts val="0"/>
              </a:spcBef>
              <a:spcAft>
                <a:spcPts val="0"/>
              </a:spcAft>
              <a:buSzPts val="1000"/>
              <a:buChar char="■"/>
              <a:defRPr sz="1000"/>
            </a:lvl6pPr>
            <a:lvl7pPr marL="3200400" lvl="6" indent="-292100">
              <a:spcBef>
                <a:spcPts val="0"/>
              </a:spcBef>
              <a:spcAft>
                <a:spcPts val="0"/>
              </a:spcAft>
              <a:buSzPts val="1000"/>
              <a:buChar char="●"/>
              <a:defRPr sz="1000"/>
            </a:lvl7pPr>
            <a:lvl8pPr marL="3657600" lvl="7" indent="-292100">
              <a:spcBef>
                <a:spcPts val="0"/>
              </a:spcBef>
              <a:spcAft>
                <a:spcPts val="0"/>
              </a:spcAft>
              <a:buSzPts val="1000"/>
              <a:buChar char="○"/>
              <a:defRPr sz="1000"/>
            </a:lvl8pPr>
            <a:lvl9pPr marL="4114800" lvl="8" indent="-292100">
              <a:spcBef>
                <a:spcPts val="0"/>
              </a:spcBef>
              <a:spcAft>
                <a:spcPts val="0"/>
              </a:spcAft>
              <a:buSzPts val="1000"/>
              <a:buChar char="■"/>
              <a:defRPr sz="1000"/>
            </a:lvl9pPr>
          </a:lstStyle>
          <a:p>
            <a:endParaRPr/>
          </a:p>
        </p:txBody>
      </p:sp>
      <p:cxnSp>
        <p:nvCxnSpPr>
          <p:cNvPr id="416" name="Google Shape;416;p20"/>
          <p:cNvCxnSpPr/>
          <p:nvPr/>
        </p:nvCxnSpPr>
        <p:spPr>
          <a:xfrm rot="10800000">
            <a:off x="520175" y="1307575"/>
            <a:ext cx="8624100" cy="0"/>
          </a:xfrm>
          <a:prstGeom prst="straightConnector1">
            <a:avLst/>
          </a:prstGeom>
          <a:noFill/>
          <a:ln w="9525" cap="flat" cmpd="sng">
            <a:solidFill>
              <a:schemeClr val="lt1"/>
            </a:solidFill>
            <a:prstDash val="solid"/>
            <a:round/>
            <a:headEnd type="none" w="sm" len="sm"/>
            <a:tailEnd type="none" w="sm" len="sm"/>
          </a:ln>
        </p:spPr>
      </p:cxnSp>
      <p:sp>
        <p:nvSpPr>
          <p:cNvPr id="417" name="Google Shape;417;p20"/>
          <p:cNvSpPr txBox="1">
            <a:spLocks noGrp="1"/>
          </p:cNvSpPr>
          <p:nvPr>
            <p:ph type="subTitle" idx="9"/>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None/>
              <a:defRPr sz="800"/>
            </a:lvl1pPr>
            <a:lvl2pPr lvl="1">
              <a:spcBef>
                <a:spcPts val="0"/>
              </a:spcBef>
              <a:spcAft>
                <a:spcPts val="0"/>
              </a:spcAft>
              <a:buClr>
                <a:schemeClr val="lt1"/>
              </a:buClr>
              <a:buSzPts val="800"/>
              <a:buNone/>
              <a:defRPr sz="800"/>
            </a:lvl2pPr>
            <a:lvl3pPr lvl="2">
              <a:spcBef>
                <a:spcPts val="0"/>
              </a:spcBef>
              <a:spcAft>
                <a:spcPts val="0"/>
              </a:spcAft>
              <a:buClr>
                <a:schemeClr val="lt1"/>
              </a:buClr>
              <a:buSzPts val="800"/>
              <a:buNone/>
              <a:defRPr sz="800"/>
            </a:lvl3pPr>
            <a:lvl4pPr lvl="3">
              <a:spcBef>
                <a:spcPts val="0"/>
              </a:spcBef>
              <a:spcAft>
                <a:spcPts val="0"/>
              </a:spcAft>
              <a:buClr>
                <a:schemeClr val="lt1"/>
              </a:buClr>
              <a:buSzPts val="800"/>
              <a:buNone/>
              <a:defRPr sz="800"/>
            </a:lvl4pPr>
            <a:lvl5pPr lvl="4">
              <a:spcBef>
                <a:spcPts val="0"/>
              </a:spcBef>
              <a:spcAft>
                <a:spcPts val="0"/>
              </a:spcAft>
              <a:buClr>
                <a:schemeClr val="lt1"/>
              </a:buClr>
              <a:buSzPts val="800"/>
              <a:buNone/>
              <a:defRPr sz="800"/>
            </a:lvl5pPr>
            <a:lvl6pPr lvl="5">
              <a:spcBef>
                <a:spcPts val="0"/>
              </a:spcBef>
              <a:spcAft>
                <a:spcPts val="0"/>
              </a:spcAft>
              <a:buClr>
                <a:schemeClr val="lt1"/>
              </a:buClr>
              <a:buSzPts val="800"/>
              <a:buNone/>
              <a:defRPr sz="800"/>
            </a:lvl6pPr>
            <a:lvl7pPr lvl="6">
              <a:spcBef>
                <a:spcPts val="0"/>
              </a:spcBef>
              <a:spcAft>
                <a:spcPts val="0"/>
              </a:spcAft>
              <a:buClr>
                <a:schemeClr val="lt1"/>
              </a:buClr>
              <a:buSzPts val="800"/>
              <a:buNone/>
              <a:defRPr sz="800"/>
            </a:lvl7pPr>
            <a:lvl8pPr lvl="7">
              <a:spcBef>
                <a:spcPts val="0"/>
              </a:spcBef>
              <a:spcAft>
                <a:spcPts val="0"/>
              </a:spcAft>
              <a:buClr>
                <a:schemeClr val="lt1"/>
              </a:buClr>
              <a:buSzPts val="800"/>
              <a:buNone/>
              <a:defRPr sz="800"/>
            </a:lvl8pPr>
            <a:lvl9pPr lvl="8">
              <a:spcBef>
                <a:spcPts val="0"/>
              </a:spcBef>
              <a:spcAft>
                <a:spcPts val="0"/>
              </a:spcAft>
              <a:buClr>
                <a:schemeClr val="lt1"/>
              </a:buClr>
              <a:buSzPts val="800"/>
              <a:buNone/>
              <a:defRPr sz="800"/>
            </a:lvl9pPr>
          </a:lstStyle>
          <a:p>
            <a:endParaRPr/>
          </a:p>
        </p:txBody>
      </p:sp>
      <p:sp>
        <p:nvSpPr>
          <p:cNvPr id="418" name="Google Shape;418;p20"/>
          <p:cNvSpPr txBox="1">
            <a:spLocks noGrp="1"/>
          </p:cNvSpPr>
          <p:nvPr>
            <p:ph type="subTitle" idx="1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None/>
              <a:defRPr sz="800"/>
            </a:lvl1pPr>
            <a:lvl2pPr lvl="1" algn="r">
              <a:spcBef>
                <a:spcPts val="0"/>
              </a:spcBef>
              <a:spcAft>
                <a:spcPts val="0"/>
              </a:spcAft>
              <a:buClr>
                <a:schemeClr val="lt1"/>
              </a:buClr>
              <a:buSzPts val="800"/>
              <a:buNone/>
              <a:defRPr sz="800"/>
            </a:lvl2pPr>
            <a:lvl3pPr lvl="2" algn="r">
              <a:spcBef>
                <a:spcPts val="0"/>
              </a:spcBef>
              <a:spcAft>
                <a:spcPts val="0"/>
              </a:spcAft>
              <a:buClr>
                <a:schemeClr val="lt1"/>
              </a:buClr>
              <a:buSzPts val="800"/>
              <a:buNone/>
              <a:defRPr sz="800"/>
            </a:lvl3pPr>
            <a:lvl4pPr lvl="3" algn="r">
              <a:spcBef>
                <a:spcPts val="0"/>
              </a:spcBef>
              <a:spcAft>
                <a:spcPts val="0"/>
              </a:spcAft>
              <a:buClr>
                <a:schemeClr val="lt1"/>
              </a:buClr>
              <a:buSzPts val="800"/>
              <a:buNone/>
              <a:defRPr sz="800"/>
            </a:lvl4pPr>
            <a:lvl5pPr lvl="4" algn="r">
              <a:spcBef>
                <a:spcPts val="0"/>
              </a:spcBef>
              <a:spcAft>
                <a:spcPts val="0"/>
              </a:spcAft>
              <a:buClr>
                <a:schemeClr val="lt1"/>
              </a:buClr>
              <a:buSzPts val="800"/>
              <a:buNone/>
              <a:defRPr sz="800"/>
            </a:lvl5pPr>
            <a:lvl6pPr lvl="5" algn="r">
              <a:spcBef>
                <a:spcPts val="0"/>
              </a:spcBef>
              <a:spcAft>
                <a:spcPts val="0"/>
              </a:spcAft>
              <a:buClr>
                <a:schemeClr val="lt1"/>
              </a:buClr>
              <a:buSzPts val="800"/>
              <a:buNone/>
              <a:defRPr sz="800"/>
            </a:lvl6pPr>
            <a:lvl7pPr lvl="6" algn="r">
              <a:spcBef>
                <a:spcPts val="0"/>
              </a:spcBef>
              <a:spcAft>
                <a:spcPts val="0"/>
              </a:spcAft>
              <a:buClr>
                <a:schemeClr val="lt1"/>
              </a:buClr>
              <a:buSzPts val="800"/>
              <a:buNone/>
              <a:defRPr sz="800"/>
            </a:lvl7pPr>
            <a:lvl8pPr lvl="7" algn="r">
              <a:spcBef>
                <a:spcPts val="0"/>
              </a:spcBef>
              <a:spcAft>
                <a:spcPts val="0"/>
              </a:spcAft>
              <a:buClr>
                <a:schemeClr val="lt1"/>
              </a:buClr>
              <a:buSzPts val="800"/>
              <a:buNone/>
              <a:defRPr sz="800"/>
            </a:lvl8pPr>
            <a:lvl9pPr lvl="8" algn="r">
              <a:spcBef>
                <a:spcPts val="0"/>
              </a:spcBef>
              <a:spcAft>
                <a:spcPts val="0"/>
              </a:spcAft>
              <a:buClr>
                <a:schemeClr val="lt1"/>
              </a:buClr>
              <a:buSzPts val="800"/>
              <a:buNone/>
              <a:defRPr sz="800"/>
            </a:lvl9pPr>
          </a:lstStyle>
          <a:p>
            <a:endParaRPr/>
          </a:p>
        </p:txBody>
      </p:sp>
      <p:sp>
        <p:nvSpPr>
          <p:cNvPr id="419" name="Google Shape;419;p20"/>
          <p:cNvSpPr txBox="1">
            <a:spLocks noGrp="1"/>
          </p:cNvSpPr>
          <p:nvPr>
            <p:ph type="subTitle" idx="1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None/>
              <a:defRPr sz="800"/>
            </a:lvl1pPr>
            <a:lvl2pPr lvl="1" algn="r">
              <a:spcBef>
                <a:spcPts val="0"/>
              </a:spcBef>
              <a:spcAft>
                <a:spcPts val="0"/>
              </a:spcAft>
              <a:buClr>
                <a:schemeClr val="lt1"/>
              </a:buClr>
              <a:buSzPts val="800"/>
              <a:buNone/>
              <a:defRPr sz="800"/>
            </a:lvl2pPr>
            <a:lvl3pPr lvl="2" algn="r">
              <a:spcBef>
                <a:spcPts val="0"/>
              </a:spcBef>
              <a:spcAft>
                <a:spcPts val="0"/>
              </a:spcAft>
              <a:buClr>
                <a:schemeClr val="lt1"/>
              </a:buClr>
              <a:buSzPts val="800"/>
              <a:buNone/>
              <a:defRPr sz="800"/>
            </a:lvl3pPr>
            <a:lvl4pPr lvl="3" algn="r">
              <a:spcBef>
                <a:spcPts val="0"/>
              </a:spcBef>
              <a:spcAft>
                <a:spcPts val="0"/>
              </a:spcAft>
              <a:buClr>
                <a:schemeClr val="lt1"/>
              </a:buClr>
              <a:buSzPts val="800"/>
              <a:buNone/>
              <a:defRPr sz="800"/>
            </a:lvl4pPr>
            <a:lvl5pPr lvl="4" algn="r">
              <a:spcBef>
                <a:spcPts val="0"/>
              </a:spcBef>
              <a:spcAft>
                <a:spcPts val="0"/>
              </a:spcAft>
              <a:buClr>
                <a:schemeClr val="lt1"/>
              </a:buClr>
              <a:buSzPts val="800"/>
              <a:buNone/>
              <a:defRPr sz="800"/>
            </a:lvl5pPr>
            <a:lvl6pPr lvl="5" algn="r">
              <a:spcBef>
                <a:spcPts val="0"/>
              </a:spcBef>
              <a:spcAft>
                <a:spcPts val="0"/>
              </a:spcAft>
              <a:buClr>
                <a:schemeClr val="lt1"/>
              </a:buClr>
              <a:buSzPts val="800"/>
              <a:buNone/>
              <a:defRPr sz="800"/>
            </a:lvl6pPr>
            <a:lvl7pPr lvl="6" algn="r">
              <a:spcBef>
                <a:spcPts val="0"/>
              </a:spcBef>
              <a:spcAft>
                <a:spcPts val="0"/>
              </a:spcAft>
              <a:buClr>
                <a:schemeClr val="lt1"/>
              </a:buClr>
              <a:buSzPts val="800"/>
              <a:buNone/>
              <a:defRPr sz="800"/>
            </a:lvl7pPr>
            <a:lvl8pPr lvl="7" algn="r">
              <a:spcBef>
                <a:spcPts val="0"/>
              </a:spcBef>
              <a:spcAft>
                <a:spcPts val="0"/>
              </a:spcAft>
              <a:buClr>
                <a:schemeClr val="lt1"/>
              </a:buClr>
              <a:buSzPts val="800"/>
              <a:buNone/>
              <a:defRPr sz="800"/>
            </a:lvl8pPr>
            <a:lvl9pPr lvl="8" algn="r">
              <a:spcBef>
                <a:spcPts val="0"/>
              </a:spcBef>
              <a:spcAft>
                <a:spcPts val="0"/>
              </a:spcAft>
              <a:buClr>
                <a:schemeClr val="lt1"/>
              </a:buClr>
              <a:buSzPts val="800"/>
              <a:buNone/>
              <a:defRPr sz="800"/>
            </a:lvl9pPr>
          </a:lstStyle>
          <a:p>
            <a:endParaRPr/>
          </a:p>
        </p:txBody>
      </p:sp>
      <p:cxnSp>
        <p:nvCxnSpPr>
          <p:cNvPr id="420" name="Google Shape;420;p20"/>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421" name="Google Shape;421;p20"/>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422" name="Google Shape;422;p20"/>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423" name="Google Shape;423;p20"/>
          <p:cNvSpPr txBox="1">
            <a:spLocks noGrp="1"/>
          </p:cNvSpPr>
          <p:nvPr>
            <p:ph type="title" idx="15"/>
          </p:nvPr>
        </p:nvSpPr>
        <p:spPr>
          <a:xfrm flipH="1">
            <a:off x="521275" y="347825"/>
            <a:ext cx="6252600" cy="972600"/>
          </a:xfrm>
          <a:prstGeom prst="rect">
            <a:avLst/>
          </a:prstGeom>
        </p:spPr>
        <p:txBody>
          <a:bodyPr spcFirstLastPara="1" wrap="square" lIns="274300" tIns="0" rIns="91425" bIns="0" anchor="ctr" anchorCtr="0">
            <a:normAutofit/>
          </a:bodyPr>
          <a:lstStyle>
            <a:lvl1pPr lvl="0">
              <a:lnSpc>
                <a:spcPct val="100000"/>
              </a:lnSpc>
              <a:spcBef>
                <a:spcPts val="0"/>
              </a:spcBef>
              <a:spcAft>
                <a:spcPts val="0"/>
              </a:spcAft>
              <a:buClr>
                <a:schemeClr val="lt1"/>
              </a:buClr>
              <a:buSzPts val="2400"/>
              <a:buFont typeface="Gowun Batang"/>
              <a:buNone/>
              <a:defRPr sz="2400"/>
            </a:lvl1pPr>
            <a:lvl2pPr lvl="1">
              <a:lnSpc>
                <a:spcPct val="100000"/>
              </a:lnSpc>
              <a:spcBef>
                <a:spcPts val="0"/>
              </a:spcBef>
              <a:spcAft>
                <a:spcPts val="0"/>
              </a:spcAft>
              <a:buClr>
                <a:schemeClr val="lt1"/>
              </a:buClr>
              <a:buSzPts val="2400"/>
              <a:buFont typeface="Gowun Batang"/>
              <a:buNone/>
              <a:defRPr sz="2400"/>
            </a:lvl2pPr>
            <a:lvl3pPr lvl="2">
              <a:lnSpc>
                <a:spcPct val="100000"/>
              </a:lnSpc>
              <a:spcBef>
                <a:spcPts val="0"/>
              </a:spcBef>
              <a:spcAft>
                <a:spcPts val="0"/>
              </a:spcAft>
              <a:buClr>
                <a:schemeClr val="lt1"/>
              </a:buClr>
              <a:buSzPts val="2400"/>
              <a:buFont typeface="Gowun Batang"/>
              <a:buNone/>
              <a:defRPr sz="2400"/>
            </a:lvl3pPr>
            <a:lvl4pPr lvl="3">
              <a:lnSpc>
                <a:spcPct val="100000"/>
              </a:lnSpc>
              <a:spcBef>
                <a:spcPts val="0"/>
              </a:spcBef>
              <a:spcAft>
                <a:spcPts val="0"/>
              </a:spcAft>
              <a:buClr>
                <a:schemeClr val="lt1"/>
              </a:buClr>
              <a:buSzPts val="2400"/>
              <a:buFont typeface="Gowun Batang"/>
              <a:buNone/>
              <a:defRPr sz="2400"/>
            </a:lvl4pPr>
            <a:lvl5pPr lvl="4">
              <a:lnSpc>
                <a:spcPct val="100000"/>
              </a:lnSpc>
              <a:spcBef>
                <a:spcPts val="0"/>
              </a:spcBef>
              <a:spcAft>
                <a:spcPts val="0"/>
              </a:spcAft>
              <a:buClr>
                <a:schemeClr val="lt1"/>
              </a:buClr>
              <a:buSzPts val="2400"/>
              <a:buFont typeface="Gowun Batang"/>
              <a:buNone/>
              <a:defRPr sz="2400"/>
            </a:lvl5pPr>
            <a:lvl6pPr lvl="5">
              <a:lnSpc>
                <a:spcPct val="100000"/>
              </a:lnSpc>
              <a:spcBef>
                <a:spcPts val="0"/>
              </a:spcBef>
              <a:spcAft>
                <a:spcPts val="0"/>
              </a:spcAft>
              <a:buClr>
                <a:schemeClr val="lt1"/>
              </a:buClr>
              <a:buSzPts val="2400"/>
              <a:buFont typeface="Gowun Batang"/>
              <a:buNone/>
              <a:defRPr sz="2400"/>
            </a:lvl6pPr>
            <a:lvl7pPr lvl="6">
              <a:lnSpc>
                <a:spcPct val="100000"/>
              </a:lnSpc>
              <a:spcBef>
                <a:spcPts val="0"/>
              </a:spcBef>
              <a:spcAft>
                <a:spcPts val="0"/>
              </a:spcAft>
              <a:buClr>
                <a:schemeClr val="lt1"/>
              </a:buClr>
              <a:buSzPts val="2400"/>
              <a:buFont typeface="Gowun Batang"/>
              <a:buNone/>
              <a:defRPr sz="2400"/>
            </a:lvl7pPr>
            <a:lvl8pPr lvl="7">
              <a:lnSpc>
                <a:spcPct val="100000"/>
              </a:lnSpc>
              <a:spcBef>
                <a:spcPts val="0"/>
              </a:spcBef>
              <a:spcAft>
                <a:spcPts val="0"/>
              </a:spcAft>
              <a:buClr>
                <a:schemeClr val="lt1"/>
              </a:buClr>
              <a:buSzPts val="2400"/>
              <a:buFont typeface="Gowun Batang"/>
              <a:buNone/>
              <a:defRPr sz="2400"/>
            </a:lvl8pPr>
            <a:lvl9pPr lvl="8">
              <a:lnSpc>
                <a:spcPct val="100000"/>
              </a:lnSpc>
              <a:spcBef>
                <a:spcPts val="0"/>
              </a:spcBef>
              <a:spcAft>
                <a:spcPts val="0"/>
              </a:spcAft>
              <a:buClr>
                <a:schemeClr val="lt1"/>
              </a:buClr>
              <a:buSzPts val="2400"/>
              <a:buFont typeface="Gowun Batang"/>
              <a:buNone/>
              <a:defRPr sz="2400"/>
            </a:lvl9pPr>
          </a:lstStyle>
          <a:p>
            <a:endParaRPr/>
          </a:p>
        </p:txBody>
      </p:sp>
      <p:sp>
        <p:nvSpPr>
          <p:cNvPr id="424" name="Google Shape;424;p20"/>
          <p:cNvSpPr txBox="1">
            <a:spLocks noGrp="1"/>
          </p:cNvSpPr>
          <p:nvPr>
            <p:ph type="title" idx="16"/>
          </p:nvPr>
        </p:nvSpPr>
        <p:spPr>
          <a:xfrm>
            <a:off x="521275" y="1307500"/>
            <a:ext cx="1666500" cy="1288500"/>
          </a:xfrm>
          <a:prstGeom prst="rect">
            <a:avLst/>
          </a:prstGeom>
        </p:spPr>
        <p:txBody>
          <a:bodyPr spcFirstLastPara="1" wrap="square" lIns="274300" tIns="0" rIns="91425" bIns="0" anchor="ctr" anchorCtr="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425" name="Google Shape;425;p20"/>
          <p:cNvSpPr txBox="1">
            <a:spLocks noGrp="1"/>
          </p:cNvSpPr>
          <p:nvPr>
            <p:ph type="title" idx="17"/>
          </p:nvPr>
        </p:nvSpPr>
        <p:spPr>
          <a:xfrm>
            <a:off x="521275" y="2595800"/>
            <a:ext cx="1666500" cy="1268700"/>
          </a:xfrm>
          <a:prstGeom prst="rect">
            <a:avLst/>
          </a:prstGeom>
        </p:spPr>
        <p:txBody>
          <a:bodyPr spcFirstLastPara="1" wrap="square" lIns="274300" tIns="0" rIns="91425" bIns="0" anchor="ctr" anchorCtr="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426" name="Google Shape;426;p20"/>
          <p:cNvSpPr txBox="1">
            <a:spLocks noGrp="1"/>
          </p:cNvSpPr>
          <p:nvPr>
            <p:ph type="title" idx="18"/>
          </p:nvPr>
        </p:nvSpPr>
        <p:spPr>
          <a:xfrm>
            <a:off x="521275" y="3866800"/>
            <a:ext cx="1666500" cy="1276800"/>
          </a:xfrm>
          <a:prstGeom prst="rect">
            <a:avLst/>
          </a:prstGeom>
        </p:spPr>
        <p:txBody>
          <a:bodyPr spcFirstLastPara="1" wrap="square" lIns="274300" tIns="0" rIns="91425" bIns="0" anchor="ctr" anchorCtr="0">
            <a:norm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427" name="Google Shape;427;p20"/>
          <p:cNvSpPr txBox="1">
            <a:spLocks noGrp="1"/>
          </p:cNvSpPr>
          <p:nvPr>
            <p:ph type="subTitle" idx="19"/>
          </p:nvPr>
        </p:nvSpPr>
        <p:spPr>
          <a:xfrm>
            <a:off x="6092100" y="1950763"/>
            <a:ext cx="2942100" cy="6435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a:endParaRPr/>
          </a:p>
        </p:txBody>
      </p:sp>
      <p:sp>
        <p:nvSpPr>
          <p:cNvPr id="428" name="Google Shape;428;p20"/>
          <p:cNvSpPr txBox="1">
            <a:spLocks noGrp="1"/>
          </p:cNvSpPr>
          <p:nvPr>
            <p:ph type="subTitle" idx="20"/>
          </p:nvPr>
        </p:nvSpPr>
        <p:spPr>
          <a:xfrm>
            <a:off x="6092100" y="2595825"/>
            <a:ext cx="2942100" cy="6291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a:endParaRPr/>
          </a:p>
        </p:txBody>
      </p:sp>
      <p:sp>
        <p:nvSpPr>
          <p:cNvPr id="429" name="Google Shape;429;p20"/>
          <p:cNvSpPr txBox="1">
            <a:spLocks noGrp="1"/>
          </p:cNvSpPr>
          <p:nvPr>
            <p:ph type="subTitle" idx="21"/>
          </p:nvPr>
        </p:nvSpPr>
        <p:spPr>
          <a:xfrm>
            <a:off x="6092100" y="3225925"/>
            <a:ext cx="2942100" cy="6387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a:endParaRPr/>
          </a:p>
        </p:txBody>
      </p:sp>
      <p:sp>
        <p:nvSpPr>
          <p:cNvPr id="430" name="Google Shape;430;p20"/>
          <p:cNvSpPr txBox="1">
            <a:spLocks noGrp="1"/>
          </p:cNvSpPr>
          <p:nvPr>
            <p:ph type="subTitle" idx="22"/>
          </p:nvPr>
        </p:nvSpPr>
        <p:spPr>
          <a:xfrm>
            <a:off x="6092100" y="3863525"/>
            <a:ext cx="2942100" cy="6366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a:endParaRPr/>
          </a:p>
        </p:txBody>
      </p:sp>
      <p:sp>
        <p:nvSpPr>
          <p:cNvPr id="431" name="Google Shape;431;p20"/>
          <p:cNvSpPr txBox="1">
            <a:spLocks noGrp="1"/>
          </p:cNvSpPr>
          <p:nvPr>
            <p:ph type="subTitle" idx="23"/>
          </p:nvPr>
        </p:nvSpPr>
        <p:spPr>
          <a:xfrm>
            <a:off x="6092100" y="4498790"/>
            <a:ext cx="2942100" cy="643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a:endParaRPr/>
          </a:p>
        </p:txBody>
      </p:sp>
      <p:sp>
        <p:nvSpPr>
          <p:cNvPr id="432" name="Google Shape;432;p20"/>
          <p:cNvSpPr txBox="1">
            <a:spLocks noGrp="1"/>
          </p:cNvSpPr>
          <p:nvPr>
            <p:ph type="subTitle" idx="24"/>
          </p:nvPr>
        </p:nvSpPr>
        <p:spPr>
          <a:xfrm>
            <a:off x="6092100" y="1305550"/>
            <a:ext cx="2942100" cy="6435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Upcoming Milestones">
  <p:cSld name="CUSTOM_7">
    <p:bg>
      <p:bgPr>
        <a:solidFill>
          <a:schemeClr val="lt2"/>
        </a:solidFill>
        <a:effectLst/>
      </p:bgPr>
    </p:bg>
    <p:spTree>
      <p:nvGrpSpPr>
        <p:cNvPr id="1" name="Shape 433"/>
        <p:cNvGrpSpPr/>
        <p:nvPr/>
      </p:nvGrpSpPr>
      <p:grpSpPr>
        <a:xfrm>
          <a:off x="0" y="0"/>
          <a:ext cx="0" cy="0"/>
          <a:chOff x="0" y="0"/>
          <a:chExt cx="0" cy="0"/>
        </a:xfrm>
      </p:grpSpPr>
      <p:sp>
        <p:nvSpPr>
          <p:cNvPr id="434" name="Google Shape;434;p21"/>
          <p:cNvSpPr txBox="1">
            <a:spLocks noGrp="1"/>
          </p:cNvSpPr>
          <p:nvPr>
            <p:ph type="body" idx="1"/>
          </p:nvPr>
        </p:nvSpPr>
        <p:spPr>
          <a:xfrm>
            <a:off x="523425" y="3593825"/>
            <a:ext cx="1784400" cy="1241700"/>
          </a:xfrm>
          <a:prstGeom prst="rect">
            <a:avLst/>
          </a:prstGeom>
        </p:spPr>
        <p:txBody>
          <a:bodyPr spcFirstLastPara="1" wrap="square" lIns="182875" tIns="0" rIns="91425" bIns="91425"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SzPts val="1000"/>
              <a:buFont typeface="Inter Light"/>
              <a:buChar char="■"/>
              <a:defRPr sz="1000">
                <a:latin typeface="Inter Light"/>
                <a:ea typeface="Inter Light"/>
                <a:cs typeface="Inter Light"/>
                <a:sym typeface="Inter Light"/>
              </a:defRPr>
            </a:lvl9pPr>
          </a:lstStyle>
          <a:p>
            <a:endParaRPr/>
          </a:p>
        </p:txBody>
      </p:sp>
      <p:sp>
        <p:nvSpPr>
          <p:cNvPr id="435" name="Google Shape;435;p21"/>
          <p:cNvSpPr txBox="1">
            <a:spLocks noGrp="1"/>
          </p:cNvSpPr>
          <p:nvPr>
            <p:ph type="title"/>
          </p:nvPr>
        </p:nvSpPr>
        <p:spPr>
          <a:xfrm>
            <a:off x="521250" y="3244950"/>
            <a:ext cx="1786500" cy="348900"/>
          </a:xfrm>
          <a:prstGeom prst="rect">
            <a:avLst/>
          </a:prstGeom>
        </p:spPr>
        <p:txBody>
          <a:bodyPr spcFirstLastPara="1" wrap="square" lIns="182875" tIns="91425" rIns="91425" bIns="91425" anchor="ctr" anchorCtr="0">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436" name="Google Shape;436;p21"/>
          <p:cNvSpPr txBox="1">
            <a:spLocks noGrp="1"/>
          </p:cNvSpPr>
          <p:nvPr>
            <p:ph type="body" idx="2"/>
          </p:nvPr>
        </p:nvSpPr>
        <p:spPr>
          <a:xfrm>
            <a:off x="2679589" y="3593825"/>
            <a:ext cx="1979100" cy="1241700"/>
          </a:xfrm>
          <a:prstGeom prst="rect">
            <a:avLst/>
          </a:prstGeom>
        </p:spPr>
        <p:txBody>
          <a:bodyPr spcFirstLastPara="1" wrap="square" lIns="182875" tIns="0" rIns="91425" bIns="91425"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437" name="Google Shape;437;p21"/>
          <p:cNvSpPr txBox="1">
            <a:spLocks noGrp="1"/>
          </p:cNvSpPr>
          <p:nvPr>
            <p:ph type="title" idx="3"/>
          </p:nvPr>
        </p:nvSpPr>
        <p:spPr>
          <a:xfrm>
            <a:off x="2677176" y="3244950"/>
            <a:ext cx="1981500" cy="348900"/>
          </a:xfrm>
          <a:prstGeom prst="rect">
            <a:avLst/>
          </a:prstGeom>
        </p:spPr>
        <p:txBody>
          <a:bodyPr spcFirstLastPara="1" wrap="square" lIns="182875" tIns="91425" rIns="91425" bIns="91425" anchor="ctr" anchorCtr="0">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438" name="Google Shape;438;p21"/>
          <p:cNvSpPr txBox="1">
            <a:spLocks noGrp="1"/>
          </p:cNvSpPr>
          <p:nvPr>
            <p:ph type="body" idx="4"/>
          </p:nvPr>
        </p:nvSpPr>
        <p:spPr>
          <a:xfrm>
            <a:off x="4834747" y="3593825"/>
            <a:ext cx="1782300" cy="1241700"/>
          </a:xfrm>
          <a:prstGeom prst="rect">
            <a:avLst/>
          </a:prstGeom>
        </p:spPr>
        <p:txBody>
          <a:bodyPr spcFirstLastPara="1" wrap="square" lIns="182875" tIns="0" rIns="91425" bIns="91425"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SzPts val="1000"/>
              <a:buFont typeface="Inter Light"/>
              <a:buChar char="■"/>
              <a:defRPr sz="1000">
                <a:latin typeface="Inter Light"/>
                <a:ea typeface="Inter Light"/>
                <a:cs typeface="Inter Light"/>
                <a:sym typeface="Inter Light"/>
              </a:defRPr>
            </a:lvl9pPr>
          </a:lstStyle>
          <a:p>
            <a:endParaRPr/>
          </a:p>
        </p:txBody>
      </p:sp>
      <p:sp>
        <p:nvSpPr>
          <p:cNvPr id="439" name="Google Shape;439;p21"/>
          <p:cNvSpPr txBox="1">
            <a:spLocks noGrp="1"/>
          </p:cNvSpPr>
          <p:nvPr>
            <p:ph type="title" idx="5"/>
          </p:nvPr>
        </p:nvSpPr>
        <p:spPr>
          <a:xfrm>
            <a:off x="4832575" y="3244950"/>
            <a:ext cx="1784400" cy="348900"/>
          </a:xfrm>
          <a:prstGeom prst="rect">
            <a:avLst/>
          </a:prstGeom>
        </p:spPr>
        <p:txBody>
          <a:bodyPr spcFirstLastPara="1" wrap="square" lIns="182875" tIns="91425" rIns="91425" bIns="91425" anchor="ctr" anchorCtr="0">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440" name="Google Shape;440;p21"/>
          <p:cNvSpPr txBox="1">
            <a:spLocks noGrp="1"/>
          </p:cNvSpPr>
          <p:nvPr>
            <p:ph type="body" idx="6"/>
          </p:nvPr>
        </p:nvSpPr>
        <p:spPr>
          <a:xfrm>
            <a:off x="6991393" y="3593825"/>
            <a:ext cx="1778700" cy="1241700"/>
          </a:xfrm>
          <a:prstGeom prst="rect">
            <a:avLst/>
          </a:prstGeom>
        </p:spPr>
        <p:txBody>
          <a:bodyPr spcFirstLastPara="1" wrap="square" lIns="182875" tIns="0" rIns="91425" bIns="91425"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SzPts val="1000"/>
              <a:buFont typeface="Inter Light"/>
              <a:buChar char="■"/>
              <a:defRPr sz="1000">
                <a:latin typeface="Inter Light"/>
                <a:ea typeface="Inter Light"/>
                <a:cs typeface="Inter Light"/>
                <a:sym typeface="Inter Light"/>
              </a:defRPr>
            </a:lvl9pPr>
          </a:lstStyle>
          <a:p>
            <a:endParaRPr/>
          </a:p>
        </p:txBody>
      </p:sp>
      <p:sp>
        <p:nvSpPr>
          <p:cNvPr id="441" name="Google Shape;441;p21"/>
          <p:cNvSpPr txBox="1">
            <a:spLocks noGrp="1"/>
          </p:cNvSpPr>
          <p:nvPr>
            <p:ph type="title" idx="7"/>
          </p:nvPr>
        </p:nvSpPr>
        <p:spPr>
          <a:xfrm>
            <a:off x="6989225" y="3244950"/>
            <a:ext cx="1780800" cy="348900"/>
          </a:xfrm>
          <a:prstGeom prst="rect">
            <a:avLst/>
          </a:prstGeom>
        </p:spPr>
        <p:txBody>
          <a:bodyPr spcFirstLastPara="1" wrap="square" lIns="182875" tIns="91425" rIns="91425" bIns="91425" anchor="ctr" anchorCtr="0">
            <a:noAutofit/>
          </a:bodyPr>
          <a:lstStyle>
            <a:lvl1pPr lvl="0">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442" name="Google Shape;442;p21"/>
          <p:cNvSpPr txBox="1">
            <a:spLocks noGrp="1"/>
          </p:cNvSpPr>
          <p:nvPr>
            <p:ph type="title" idx="8"/>
          </p:nvPr>
        </p:nvSpPr>
        <p:spPr>
          <a:xfrm>
            <a:off x="1237363" y="1756250"/>
            <a:ext cx="7167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43" name="Google Shape;443;p21"/>
          <p:cNvSpPr txBox="1">
            <a:spLocks noGrp="1"/>
          </p:cNvSpPr>
          <p:nvPr>
            <p:ph type="title" idx="9"/>
          </p:nvPr>
        </p:nvSpPr>
        <p:spPr>
          <a:xfrm>
            <a:off x="1602388" y="1308338"/>
            <a:ext cx="2149800" cy="447900"/>
          </a:xfrm>
          <a:prstGeom prst="rect">
            <a:avLst/>
          </a:prstGeom>
        </p:spPr>
        <p:txBody>
          <a:bodyPr spcFirstLastPara="1" wrap="square" lIns="91425" tIns="0" rIns="91425" bIns="0"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4" name="Google Shape;444;p21"/>
          <p:cNvSpPr txBox="1">
            <a:spLocks noGrp="1"/>
          </p:cNvSpPr>
          <p:nvPr>
            <p:ph type="title" idx="13"/>
          </p:nvPr>
        </p:nvSpPr>
        <p:spPr>
          <a:xfrm>
            <a:off x="5914438" y="1308338"/>
            <a:ext cx="2149800" cy="447900"/>
          </a:xfrm>
          <a:prstGeom prst="rect">
            <a:avLst/>
          </a:prstGeom>
        </p:spPr>
        <p:txBody>
          <a:bodyPr spcFirstLastPara="1" wrap="square" lIns="91425" tIns="0" rIns="91425" bIns="0"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5" name="Google Shape;445;p21"/>
          <p:cNvSpPr txBox="1">
            <a:spLocks noGrp="1"/>
          </p:cNvSpPr>
          <p:nvPr>
            <p:ph type="title" idx="14"/>
          </p:nvPr>
        </p:nvSpPr>
        <p:spPr>
          <a:xfrm>
            <a:off x="520175" y="1756250"/>
            <a:ext cx="7167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46" name="Google Shape;446;p21"/>
          <p:cNvSpPr txBox="1">
            <a:spLocks noGrp="1"/>
          </p:cNvSpPr>
          <p:nvPr>
            <p:ph type="title" idx="15"/>
          </p:nvPr>
        </p:nvSpPr>
        <p:spPr>
          <a:xfrm>
            <a:off x="1953575" y="1756250"/>
            <a:ext cx="7236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47" name="Google Shape;447;p21"/>
          <p:cNvSpPr txBox="1">
            <a:spLocks noGrp="1"/>
          </p:cNvSpPr>
          <p:nvPr>
            <p:ph type="title" idx="16"/>
          </p:nvPr>
        </p:nvSpPr>
        <p:spPr>
          <a:xfrm>
            <a:off x="2677225" y="1756250"/>
            <a:ext cx="7095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48" name="Google Shape;448;p21"/>
          <p:cNvSpPr txBox="1">
            <a:spLocks noGrp="1"/>
          </p:cNvSpPr>
          <p:nvPr>
            <p:ph type="title" idx="17"/>
          </p:nvPr>
        </p:nvSpPr>
        <p:spPr>
          <a:xfrm>
            <a:off x="3386675" y="1756250"/>
            <a:ext cx="7167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49" name="Google Shape;449;p21"/>
          <p:cNvSpPr txBox="1">
            <a:spLocks noGrp="1"/>
          </p:cNvSpPr>
          <p:nvPr>
            <p:ph type="title" idx="18"/>
          </p:nvPr>
        </p:nvSpPr>
        <p:spPr>
          <a:xfrm>
            <a:off x="4833800" y="1756250"/>
            <a:ext cx="7167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50" name="Google Shape;450;p21"/>
          <p:cNvSpPr txBox="1">
            <a:spLocks noGrp="1"/>
          </p:cNvSpPr>
          <p:nvPr>
            <p:ph type="title" idx="19"/>
          </p:nvPr>
        </p:nvSpPr>
        <p:spPr>
          <a:xfrm>
            <a:off x="5549925" y="1756250"/>
            <a:ext cx="7167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51" name="Google Shape;451;p21"/>
          <p:cNvSpPr txBox="1">
            <a:spLocks noGrp="1"/>
          </p:cNvSpPr>
          <p:nvPr>
            <p:ph type="title" idx="20"/>
          </p:nvPr>
        </p:nvSpPr>
        <p:spPr>
          <a:xfrm>
            <a:off x="6265650" y="1756250"/>
            <a:ext cx="7236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52" name="Google Shape;452;p21"/>
          <p:cNvSpPr txBox="1">
            <a:spLocks noGrp="1"/>
          </p:cNvSpPr>
          <p:nvPr>
            <p:ph type="title" idx="21"/>
          </p:nvPr>
        </p:nvSpPr>
        <p:spPr>
          <a:xfrm>
            <a:off x="6989250" y="1756250"/>
            <a:ext cx="7107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53" name="Google Shape;453;p21"/>
          <p:cNvSpPr txBox="1">
            <a:spLocks noGrp="1"/>
          </p:cNvSpPr>
          <p:nvPr>
            <p:ph type="title" idx="22"/>
          </p:nvPr>
        </p:nvSpPr>
        <p:spPr>
          <a:xfrm>
            <a:off x="7699825" y="1756250"/>
            <a:ext cx="7167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54" name="Google Shape;454;p21"/>
          <p:cNvSpPr txBox="1">
            <a:spLocks noGrp="1"/>
          </p:cNvSpPr>
          <p:nvPr>
            <p:ph type="title" idx="23"/>
          </p:nvPr>
        </p:nvSpPr>
        <p:spPr>
          <a:xfrm>
            <a:off x="8416525" y="1756250"/>
            <a:ext cx="7284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
        <p:nvSpPr>
          <p:cNvPr id="455" name="Google Shape;455;p21"/>
          <p:cNvSpPr txBox="1">
            <a:spLocks noGrp="1"/>
          </p:cNvSpPr>
          <p:nvPr>
            <p:ph type="subTitle" idx="2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456" name="Google Shape;456;p21"/>
          <p:cNvSpPr txBox="1">
            <a:spLocks noGrp="1"/>
          </p:cNvSpPr>
          <p:nvPr>
            <p:ph type="title" idx="25"/>
          </p:nvPr>
        </p:nvSpPr>
        <p:spPr>
          <a:xfrm flipH="1">
            <a:off x="524150" y="658975"/>
            <a:ext cx="8098500" cy="6486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457" name="Google Shape;457;p21"/>
          <p:cNvSpPr txBox="1">
            <a:spLocks noGrp="1"/>
          </p:cNvSpPr>
          <p:nvPr>
            <p:ph type="subTitle" idx="26"/>
          </p:nvPr>
        </p:nvSpPr>
        <p:spPr>
          <a:xfrm>
            <a:off x="523850" y="334925"/>
            <a:ext cx="8099100" cy="324000"/>
          </a:xfrm>
          <a:prstGeom prst="rect">
            <a:avLst/>
          </a:prstGeom>
        </p:spPr>
        <p:txBody>
          <a:bodyPr spcFirstLastPara="1" wrap="square" lIns="274300" tIns="91425" rIns="91425" bIns="0" anchor="ctr" anchorCtr="0">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cxnSp>
        <p:nvCxnSpPr>
          <p:cNvPr id="458" name="Google Shape;458;p21"/>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459" name="Google Shape;459;p21"/>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460" name="Google Shape;460;p21"/>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461" name="Google Shape;461;p21"/>
          <p:cNvCxnSpPr/>
          <p:nvPr/>
        </p:nvCxnSpPr>
        <p:spPr>
          <a:xfrm>
            <a:off x="521250" y="1307575"/>
            <a:ext cx="8623200" cy="0"/>
          </a:xfrm>
          <a:prstGeom prst="straightConnector1">
            <a:avLst/>
          </a:prstGeom>
          <a:noFill/>
          <a:ln w="9525" cap="flat" cmpd="sng">
            <a:solidFill>
              <a:schemeClr val="lt1"/>
            </a:solidFill>
            <a:prstDash val="solid"/>
            <a:round/>
            <a:headEnd type="none" w="sm" len="sm"/>
            <a:tailEnd type="none" w="sm" len="sm"/>
          </a:ln>
        </p:spPr>
      </p:cxnSp>
      <p:sp>
        <p:nvSpPr>
          <p:cNvPr id="462" name="Google Shape;462;p21"/>
          <p:cNvSpPr txBox="1">
            <a:spLocks noGrp="1"/>
          </p:cNvSpPr>
          <p:nvPr>
            <p:ph type="subTitle" idx="27"/>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463" name="Google Shape;463;p21"/>
          <p:cNvSpPr txBox="1">
            <a:spLocks noGrp="1"/>
          </p:cNvSpPr>
          <p:nvPr>
            <p:ph type="subTitle" idx="28"/>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464" name="Google Shape;464;p21"/>
          <p:cNvSpPr txBox="1">
            <a:spLocks noGrp="1"/>
          </p:cNvSpPr>
          <p:nvPr>
            <p:ph type="title" idx="29"/>
          </p:nvPr>
        </p:nvSpPr>
        <p:spPr>
          <a:xfrm>
            <a:off x="3760713" y="1308338"/>
            <a:ext cx="2149800" cy="447900"/>
          </a:xfrm>
          <a:prstGeom prst="rect">
            <a:avLst/>
          </a:prstGeom>
        </p:spPr>
        <p:txBody>
          <a:bodyPr spcFirstLastPara="1" wrap="square" lIns="91425" tIns="0" rIns="91425" bIns="0" anchor="ctr" anchorCtr="0">
            <a:noAutofit/>
          </a:bodyPr>
          <a:lstStyle>
            <a:lvl1pPr lvl="0" algn="ctr">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5" name="Google Shape;465;p21"/>
          <p:cNvSpPr txBox="1">
            <a:spLocks noGrp="1"/>
          </p:cNvSpPr>
          <p:nvPr>
            <p:ph type="title" idx="30"/>
          </p:nvPr>
        </p:nvSpPr>
        <p:spPr>
          <a:xfrm>
            <a:off x="4103475" y="1756250"/>
            <a:ext cx="731100" cy="248100"/>
          </a:xfrm>
          <a:prstGeom prst="rect">
            <a:avLst/>
          </a:prstGeom>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2pPr>
            <a:lvl3pPr lvl="2">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3pPr>
            <a:lvl4pPr lvl="3">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4pPr>
            <a:lvl5pPr lvl="4">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5pPr>
            <a:lvl6pPr lvl="5">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6pPr>
            <a:lvl7pPr lvl="6">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7pPr>
            <a:lvl8pPr lvl="7">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8pPr>
            <a:lvl9pPr lvl="8">
              <a:lnSpc>
                <a:spcPct val="100000"/>
              </a:lnSpc>
              <a:spcBef>
                <a:spcPts val="0"/>
              </a:spcBef>
              <a:spcAft>
                <a:spcPts val="0"/>
              </a:spcAft>
              <a:buClr>
                <a:schemeClr val="lt1"/>
              </a:buClr>
              <a:buSzPts val="800"/>
              <a:buFont typeface="Inter Light"/>
              <a:buNone/>
              <a:defRPr sz="800">
                <a:latin typeface="Inter Light"/>
                <a:ea typeface="Inter Light"/>
                <a:cs typeface="Inter Light"/>
                <a:sym typeface="Inter Light"/>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Upcoming Milestones - ALT 2">
  <p:cSld name="CUSTOM_7_1">
    <p:bg>
      <p:bgPr>
        <a:solidFill>
          <a:schemeClr val="lt2"/>
        </a:solidFill>
        <a:effectLst/>
      </p:bgPr>
    </p:bg>
    <p:spTree>
      <p:nvGrpSpPr>
        <p:cNvPr id="1" name="Shape 466"/>
        <p:cNvGrpSpPr/>
        <p:nvPr/>
      </p:nvGrpSpPr>
      <p:grpSpPr>
        <a:xfrm>
          <a:off x="0" y="0"/>
          <a:ext cx="0" cy="0"/>
          <a:chOff x="0" y="0"/>
          <a:chExt cx="0" cy="0"/>
        </a:xfrm>
      </p:grpSpPr>
      <p:sp>
        <p:nvSpPr>
          <p:cNvPr id="467" name="Google Shape;467;p22"/>
          <p:cNvSpPr txBox="1">
            <a:spLocks noGrp="1"/>
          </p:cNvSpPr>
          <p:nvPr>
            <p:ph type="title"/>
          </p:nvPr>
        </p:nvSpPr>
        <p:spPr>
          <a:xfrm>
            <a:off x="7718738" y="1307600"/>
            <a:ext cx="714600" cy="438000"/>
          </a:xfrm>
          <a:prstGeom prst="rect">
            <a:avLst/>
          </a:prstGeom>
        </p:spPr>
        <p:txBody>
          <a:bodyPr spcFirstLastPara="1" wrap="square" lIns="0" tIns="0" rIns="0" bIns="0" anchor="ctr" anchorCtr="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a:endParaRPr/>
          </a:p>
        </p:txBody>
      </p:sp>
      <p:sp>
        <p:nvSpPr>
          <p:cNvPr id="468" name="Google Shape;468;p22"/>
          <p:cNvSpPr txBox="1">
            <a:spLocks noGrp="1"/>
          </p:cNvSpPr>
          <p:nvPr>
            <p:ph type="title" idx="2"/>
          </p:nvPr>
        </p:nvSpPr>
        <p:spPr>
          <a:xfrm>
            <a:off x="8433150" y="1307600"/>
            <a:ext cx="714600" cy="438000"/>
          </a:xfrm>
          <a:prstGeom prst="rect">
            <a:avLst/>
          </a:prstGeom>
        </p:spPr>
        <p:txBody>
          <a:bodyPr spcFirstLastPara="1" wrap="square" lIns="0" tIns="0" rIns="0" bIns="0" anchor="ctr" anchorCtr="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a:endParaRPr/>
          </a:p>
        </p:txBody>
      </p:sp>
      <p:sp>
        <p:nvSpPr>
          <p:cNvPr id="469" name="Google Shape;469;p22"/>
          <p:cNvSpPr txBox="1">
            <a:spLocks noGrp="1"/>
          </p:cNvSpPr>
          <p:nvPr>
            <p:ph type="title" idx="3"/>
          </p:nvPr>
        </p:nvSpPr>
        <p:spPr>
          <a:xfrm>
            <a:off x="4860825" y="1307600"/>
            <a:ext cx="714600" cy="438000"/>
          </a:xfrm>
          <a:prstGeom prst="rect">
            <a:avLst/>
          </a:prstGeom>
        </p:spPr>
        <p:txBody>
          <a:bodyPr spcFirstLastPara="1" wrap="square" lIns="0" tIns="0" rIns="0" bIns="0" anchor="ctr" anchorCtr="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a:endParaRPr/>
          </a:p>
        </p:txBody>
      </p:sp>
      <p:sp>
        <p:nvSpPr>
          <p:cNvPr id="470" name="Google Shape;470;p22"/>
          <p:cNvSpPr txBox="1">
            <a:spLocks noGrp="1"/>
          </p:cNvSpPr>
          <p:nvPr>
            <p:ph type="title" idx="4"/>
          </p:nvPr>
        </p:nvSpPr>
        <p:spPr>
          <a:xfrm>
            <a:off x="5575238" y="1307600"/>
            <a:ext cx="714600" cy="438000"/>
          </a:xfrm>
          <a:prstGeom prst="rect">
            <a:avLst/>
          </a:prstGeom>
        </p:spPr>
        <p:txBody>
          <a:bodyPr spcFirstLastPara="1" wrap="square" lIns="0" tIns="0" rIns="0" bIns="0" anchor="ctr" anchorCtr="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a:endParaRPr/>
          </a:p>
        </p:txBody>
      </p:sp>
      <p:sp>
        <p:nvSpPr>
          <p:cNvPr id="471" name="Google Shape;471;p22"/>
          <p:cNvSpPr txBox="1">
            <a:spLocks noGrp="1"/>
          </p:cNvSpPr>
          <p:nvPr>
            <p:ph type="title" idx="5"/>
          </p:nvPr>
        </p:nvSpPr>
        <p:spPr>
          <a:xfrm>
            <a:off x="6289688" y="1307600"/>
            <a:ext cx="714600" cy="438000"/>
          </a:xfrm>
          <a:prstGeom prst="rect">
            <a:avLst/>
          </a:prstGeom>
        </p:spPr>
        <p:txBody>
          <a:bodyPr spcFirstLastPara="1" wrap="square" lIns="0" tIns="0" rIns="0" bIns="0" anchor="ctr" anchorCtr="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a:endParaRPr/>
          </a:p>
        </p:txBody>
      </p:sp>
      <p:sp>
        <p:nvSpPr>
          <p:cNvPr id="472" name="Google Shape;472;p22"/>
          <p:cNvSpPr txBox="1">
            <a:spLocks noGrp="1"/>
          </p:cNvSpPr>
          <p:nvPr>
            <p:ph type="title" idx="6"/>
          </p:nvPr>
        </p:nvSpPr>
        <p:spPr>
          <a:xfrm>
            <a:off x="7004100" y="1307600"/>
            <a:ext cx="714600" cy="438000"/>
          </a:xfrm>
          <a:prstGeom prst="rect">
            <a:avLst/>
          </a:prstGeom>
        </p:spPr>
        <p:txBody>
          <a:bodyPr spcFirstLastPara="1" wrap="square" lIns="0" tIns="0" rIns="0" bIns="0" anchor="ctr" anchorCtr="0">
            <a:normAutofit/>
          </a:bodyPr>
          <a:lstStyle>
            <a:lvl1pPr lvl="0" algn="ctr">
              <a:spcBef>
                <a:spcPts val="0"/>
              </a:spcBef>
              <a:spcAft>
                <a:spcPts val="0"/>
              </a:spcAft>
              <a:buClr>
                <a:schemeClr val="lt1"/>
              </a:buClr>
              <a:buSzPts val="800"/>
              <a:buFont typeface="Inter Light"/>
              <a:buNone/>
              <a:defRPr sz="800">
                <a:latin typeface="Inter Light"/>
                <a:ea typeface="Inter Light"/>
                <a:cs typeface="Inter Light"/>
                <a:sym typeface="Inter Light"/>
              </a:defRPr>
            </a:lvl1pPr>
            <a:lvl2pPr lvl="1">
              <a:spcBef>
                <a:spcPts val="0"/>
              </a:spcBef>
              <a:spcAft>
                <a:spcPts val="0"/>
              </a:spcAft>
              <a:buSzPts val="1000"/>
              <a:buFont typeface="Inter Light"/>
              <a:buNone/>
              <a:defRPr sz="1000">
                <a:latin typeface="Inter Light"/>
                <a:ea typeface="Inter Light"/>
                <a:cs typeface="Inter Light"/>
                <a:sym typeface="Inter Light"/>
              </a:defRPr>
            </a:lvl2pPr>
            <a:lvl3pPr lvl="2">
              <a:spcBef>
                <a:spcPts val="0"/>
              </a:spcBef>
              <a:spcAft>
                <a:spcPts val="0"/>
              </a:spcAft>
              <a:buSzPts val="1000"/>
              <a:buFont typeface="Inter Light"/>
              <a:buNone/>
              <a:defRPr sz="1000">
                <a:latin typeface="Inter Light"/>
                <a:ea typeface="Inter Light"/>
                <a:cs typeface="Inter Light"/>
                <a:sym typeface="Inter Light"/>
              </a:defRPr>
            </a:lvl3pPr>
            <a:lvl4pPr lvl="3">
              <a:spcBef>
                <a:spcPts val="0"/>
              </a:spcBef>
              <a:spcAft>
                <a:spcPts val="0"/>
              </a:spcAft>
              <a:buSzPts val="1000"/>
              <a:buFont typeface="Inter Light"/>
              <a:buNone/>
              <a:defRPr sz="1000">
                <a:latin typeface="Inter Light"/>
                <a:ea typeface="Inter Light"/>
                <a:cs typeface="Inter Light"/>
                <a:sym typeface="Inter Light"/>
              </a:defRPr>
            </a:lvl4pPr>
            <a:lvl5pPr lvl="4">
              <a:spcBef>
                <a:spcPts val="0"/>
              </a:spcBef>
              <a:spcAft>
                <a:spcPts val="0"/>
              </a:spcAft>
              <a:buSzPts val="1000"/>
              <a:buFont typeface="Inter Light"/>
              <a:buNone/>
              <a:defRPr sz="1000">
                <a:latin typeface="Inter Light"/>
                <a:ea typeface="Inter Light"/>
                <a:cs typeface="Inter Light"/>
                <a:sym typeface="Inter Light"/>
              </a:defRPr>
            </a:lvl5pPr>
            <a:lvl6pPr lvl="5">
              <a:spcBef>
                <a:spcPts val="0"/>
              </a:spcBef>
              <a:spcAft>
                <a:spcPts val="0"/>
              </a:spcAft>
              <a:buSzPts val="1000"/>
              <a:buFont typeface="Inter Light"/>
              <a:buNone/>
              <a:defRPr sz="1000">
                <a:latin typeface="Inter Light"/>
                <a:ea typeface="Inter Light"/>
                <a:cs typeface="Inter Light"/>
                <a:sym typeface="Inter Light"/>
              </a:defRPr>
            </a:lvl6pPr>
            <a:lvl7pPr lvl="6">
              <a:spcBef>
                <a:spcPts val="0"/>
              </a:spcBef>
              <a:spcAft>
                <a:spcPts val="0"/>
              </a:spcAft>
              <a:buSzPts val="1000"/>
              <a:buFont typeface="Inter Light"/>
              <a:buNone/>
              <a:defRPr sz="1000">
                <a:latin typeface="Inter Light"/>
                <a:ea typeface="Inter Light"/>
                <a:cs typeface="Inter Light"/>
                <a:sym typeface="Inter Light"/>
              </a:defRPr>
            </a:lvl7pPr>
            <a:lvl8pPr lvl="7">
              <a:spcBef>
                <a:spcPts val="0"/>
              </a:spcBef>
              <a:spcAft>
                <a:spcPts val="0"/>
              </a:spcAft>
              <a:buSzPts val="1000"/>
              <a:buFont typeface="Inter Light"/>
              <a:buNone/>
              <a:defRPr sz="1000">
                <a:latin typeface="Inter Light"/>
                <a:ea typeface="Inter Light"/>
                <a:cs typeface="Inter Light"/>
                <a:sym typeface="Inter Light"/>
              </a:defRPr>
            </a:lvl8pPr>
            <a:lvl9pPr lvl="8">
              <a:spcBef>
                <a:spcPts val="0"/>
              </a:spcBef>
              <a:spcAft>
                <a:spcPts val="0"/>
              </a:spcAft>
              <a:buSzPts val="1000"/>
              <a:buFont typeface="Inter Light"/>
              <a:buNone/>
              <a:defRPr sz="1000">
                <a:latin typeface="Inter Light"/>
                <a:ea typeface="Inter Light"/>
                <a:cs typeface="Inter Light"/>
                <a:sym typeface="Inter Light"/>
              </a:defRPr>
            </a:lvl9pPr>
          </a:lstStyle>
          <a:p>
            <a:endParaRPr/>
          </a:p>
        </p:txBody>
      </p:sp>
      <p:sp>
        <p:nvSpPr>
          <p:cNvPr id="473" name="Google Shape;473;p22"/>
          <p:cNvSpPr txBox="1">
            <a:spLocks noGrp="1"/>
          </p:cNvSpPr>
          <p:nvPr>
            <p:ph type="title" idx="7"/>
          </p:nvPr>
        </p:nvSpPr>
        <p:spPr>
          <a:xfrm>
            <a:off x="2709475" y="1307850"/>
            <a:ext cx="806700" cy="437700"/>
          </a:xfrm>
          <a:prstGeom prst="rect">
            <a:avLst/>
          </a:prstGeom>
        </p:spPr>
        <p:txBody>
          <a:bodyPr spcFirstLastPara="1" wrap="square" lIns="137150" tIns="91425" rIns="91425" bIns="91425" anchor="ctr"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474" name="Google Shape;474;p22"/>
          <p:cNvSpPr txBox="1">
            <a:spLocks noGrp="1"/>
          </p:cNvSpPr>
          <p:nvPr>
            <p:ph type="title" idx="8"/>
          </p:nvPr>
        </p:nvSpPr>
        <p:spPr>
          <a:xfrm>
            <a:off x="3516175" y="1307575"/>
            <a:ext cx="1344600" cy="438000"/>
          </a:xfrm>
          <a:prstGeom prst="rect">
            <a:avLst/>
          </a:prstGeom>
        </p:spPr>
        <p:txBody>
          <a:bodyPr spcFirstLastPara="1" wrap="square" lIns="137150" tIns="91425" rIns="91425" bIns="91425" anchor="ctr" anchorCtr="0">
            <a:no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a:endParaRPr/>
          </a:p>
        </p:txBody>
      </p:sp>
      <p:sp>
        <p:nvSpPr>
          <p:cNvPr id="475" name="Google Shape;475;p22"/>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476" name="Google Shape;476;p22"/>
          <p:cNvSpPr txBox="1">
            <a:spLocks noGrp="1"/>
          </p:cNvSpPr>
          <p:nvPr>
            <p:ph type="title" idx="9"/>
          </p:nvPr>
        </p:nvSpPr>
        <p:spPr>
          <a:xfrm flipH="1">
            <a:off x="524150" y="658975"/>
            <a:ext cx="8098500" cy="6486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477" name="Google Shape;477;p22"/>
          <p:cNvSpPr txBox="1">
            <a:spLocks noGrp="1"/>
          </p:cNvSpPr>
          <p:nvPr>
            <p:ph type="subTitle" idx="13"/>
          </p:nvPr>
        </p:nvSpPr>
        <p:spPr>
          <a:xfrm>
            <a:off x="523850" y="334925"/>
            <a:ext cx="8099100" cy="324000"/>
          </a:xfrm>
          <a:prstGeom prst="rect">
            <a:avLst/>
          </a:prstGeom>
        </p:spPr>
        <p:txBody>
          <a:bodyPr spcFirstLastPara="1" wrap="square" lIns="274300" tIns="91425" rIns="91425" bIns="0" anchor="ctr" anchorCtr="0">
            <a:normAutofit/>
          </a:bodyPr>
          <a:lstStyle>
            <a:lvl1pPr lvl="0">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cxnSp>
        <p:nvCxnSpPr>
          <p:cNvPr id="478" name="Google Shape;478;p22"/>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479" name="Google Shape;479;p22"/>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480" name="Google Shape;480;p22"/>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481" name="Google Shape;481;p22"/>
          <p:cNvSpPr txBox="1">
            <a:spLocks noGrp="1"/>
          </p:cNvSpPr>
          <p:nvPr>
            <p:ph type="subTitle" idx="14"/>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482" name="Google Shape;482;p22"/>
          <p:cNvSpPr txBox="1">
            <a:spLocks noGrp="1"/>
          </p:cNvSpPr>
          <p:nvPr>
            <p:ph type="subTitle" idx="15"/>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483" name="Google Shape;483;p22"/>
          <p:cNvSpPr/>
          <p:nvPr/>
        </p:nvSpPr>
        <p:spPr>
          <a:xfrm rot="-5400000">
            <a:off x="1615375" y="2839725"/>
            <a:ext cx="2994900" cy="806700"/>
          </a:xfrm>
          <a:prstGeom prst="roundRect">
            <a:avLst>
              <a:gd name="adj" fmla="val 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484" name="Google Shape;484;p22"/>
          <p:cNvSpPr>
            <a:spLocks noGrp="1"/>
          </p:cNvSpPr>
          <p:nvPr>
            <p:ph type="pic" idx="16"/>
          </p:nvPr>
        </p:nvSpPr>
        <p:spPr>
          <a:xfrm>
            <a:off x="2874250" y="1809100"/>
            <a:ext cx="205200" cy="205200"/>
          </a:xfrm>
          <a:prstGeom prst="ellipse">
            <a:avLst/>
          </a:prstGeom>
          <a:noFill/>
          <a:ln>
            <a:noFill/>
          </a:ln>
        </p:spPr>
      </p:sp>
      <p:sp>
        <p:nvSpPr>
          <p:cNvPr id="485" name="Google Shape;485;p22"/>
          <p:cNvSpPr txBox="1">
            <a:spLocks noGrp="1"/>
          </p:cNvSpPr>
          <p:nvPr>
            <p:ph type="title" idx="17"/>
          </p:nvPr>
        </p:nvSpPr>
        <p:spPr>
          <a:xfrm>
            <a:off x="521250" y="1745775"/>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486" name="Google Shape;486;p22"/>
          <p:cNvSpPr txBox="1">
            <a:spLocks noGrp="1"/>
          </p:cNvSpPr>
          <p:nvPr>
            <p:ph type="title" idx="18"/>
          </p:nvPr>
        </p:nvSpPr>
        <p:spPr>
          <a:xfrm>
            <a:off x="521250" y="2078575"/>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a:endParaRPr/>
          </a:p>
        </p:txBody>
      </p:sp>
      <p:sp>
        <p:nvSpPr>
          <p:cNvPr id="487" name="Google Shape;487;p22"/>
          <p:cNvSpPr txBox="1">
            <a:spLocks noGrp="1"/>
          </p:cNvSpPr>
          <p:nvPr>
            <p:ph type="title" idx="19"/>
          </p:nvPr>
        </p:nvSpPr>
        <p:spPr>
          <a:xfrm>
            <a:off x="521250" y="2411363"/>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a:endParaRPr/>
          </a:p>
        </p:txBody>
      </p:sp>
      <p:sp>
        <p:nvSpPr>
          <p:cNvPr id="488" name="Google Shape;488;p22"/>
          <p:cNvSpPr txBox="1">
            <a:spLocks noGrp="1"/>
          </p:cNvSpPr>
          <p:nvPr>
            <p:ph type="title" idx="20"/>
          </p:nvPr>
        </p:nvSpPr>
        <p:spPr>
          <a:xfrm>
            <a:off x="521250" y="2744163"/>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a:endParaRPr/>
          </a:p>
        </p:txBody>
      </p:sp>
      <p:sp>
        <p:nvSpPr>
          <p:cNvPr id="489" name="Google Shape;489;p22"/>
          <p:cNvSpPr txBox="1">
            <a:spLocks noGrp="1"/>
          </p:cNvSpPr>
          <p:nvPr>
            <p:ph type="title" idx="21"/>
          </p:nvPr>
        </p:nvSpPr>
        <p:spPr>
          <a:xfrm>
            <a:off x="521250" y="3078575"/>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490" name="Google Shape;490;p22"/>
          <p:cNvSpPr txBox="1">
            <a:spLocks noGrp="1"/>
          </p:cNvSpPr>
          <p:nvPr>
            <p:ph type="title" idx="22"/>
          </p:nvPr>
        </p:nvSpPr>
        <p:spPr>
          <a:xfrm>
            <a:off x="521250" y="3409725"/>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a:endParaRPr/>
          </a:p>
        </p:txBody>
      </p:sp>
      <p:sp>
        <p:nvSpPr>
          <p:cNvPr id="491" name="Google Shape;491;p22"/>
          <p:cNvSpPr txBox="1">
            <a:spLocks noGrp="1"/>
          </p:cNvSpPr>
          <p:nvPr>
            <p:ph type="title" idx="23"/>
          </p:nvPr>
        </p:nvSpPr>
        <p:spPr>
          <a:xfrm>
            <a:off x="521250" y="3742513"/>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a:endParaRPr/>
          </a:p>
        </p:txBody>
      </p:sp>
      <p:sp>
        <p:nvSpPr>
          <p:cNvPr id="492" name="Google Shape;492;p22"/>
          <p:cNvSpPr txBox="1">
            <a:spLocks noGrp="1"/>
          </p:cNvSpPr>
          <p:nvPr>
            <p:ph type="title" idx="24"/>
          </p:nvPr>
        </p:nvSpPr>
        <p:spPr>
          <a:xfrm>
            <a:off x="521250" y="4075313"/>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a:buNone/>
              <a:defRPr sz="1000">
                <a:latin typeface="Inter"/>
                <a:ea typeface="Inter"/>
                <a:cs typeface="Inter"/>
                <a:sym typeface="Inter"/>
              </a:defRPr>
            </a:lvl1pPr>
            <a:lvl2pPr lvl="1">
              <a:spcBef>
                <a:spcPts val="0"/>
              </a:spcBef>
              <a:spcAft>
                <a:spcPts val="0"/>
              </a:spcAft>
              <a:buSzPts val="1000"/>
              <a:buFont typeface="Inter"/>
              <a:buNone/>
              <a:defRPr sz="1000">
                <a:latin typeface="Inter"/>
                <a:ea typeface="Inter"/>
                <a:cs typeface="Inter"/>
                <a:sym typeface="Inter"/>
              </a:defRPr>
            </a:lvl2pPr>
            <a:lvl3pPr lvl="2">
              <a:spcBef>
                <a:spcPts val="0"/>
              </a:spcBef>
              <a:spcAft>
                <a:spcPts val="0"/>
              </a:spcAft>
              <a:buSzPts val="1000"/>
              <a:buFont typeface="Inter"/>
              <a:buNone/>
              <a:defRPr sz="1000">
                <a:latin typeface="Inter"/>
                <a:ea typeface="Inter"/>
                <a:cs typeface="Inter"/>
                <a:sym typeface="Inter"/>
              </a:defRPr>
            </a:lvl3pPr>
            <a:lvl4pPr lvl="3">
              <a:spcBef>
                <a:spcPts val="0"/>
              </a:spcBef>
              <a:spcAft>
                <a:spcPts val="0"/>
              </a:spcAft>
              <a:buSzPts val="1000"/>
              <a:buFont typeface="Inter"/>
              <a:buNone/>
              <a:defRPr sz="1000">
                <a:latin typeface="Inter"/>
                <a:ea typeface="Inter"/>
                <a:cs typeface="Inter"/>
                <a:sym typeface="Inter"/>
              </a:defRPr>
            </a:lvl4pPr>
            <a:lvl5pPr lvl="4">
              <a:spcBef>
                <a:spcPts val="0"/>
              </a:spcBef>
              <a:spcAft>
                <a:spcPts val="0"/>
              </a:spcAft>
              <a:buSzPts val="1000"/>
              <a:buFont typeface="Inter"/>
              <a:buNone/>
              <a:defRPr sz="1000">
                <a:latin typeface="Inter"/>
                <a:ea typeface="Inter"/>
                <a:cs typeface="Inter"/>
                <a:sym typeface="Inter"/>
              </a:defRPr>
            </a:lvl5pPr>
            <a:lvl6pPr lvl="5">
              <a:spcBef>
                <a:spcPts val="0"/>
              </a:spcBef>
              <a:spcAft>
                <a:spcPts val="0"/>
              </a:spcAft>
              <a:buSzPts val="1000"/>
              <a:buFont typeface="Inter"/>
              <a:buNone/>
              <a:defRPr sz="1000">
                <a:latin typeface="Inter"/>
                <a:ea typeface="Inter"/>
                <a:cs typeface="Inter"/>
                <a:sym typeface="Inter"/>
              </a:defRPr>
            </a:lvl6pPr>
            <a:lvl7pPr lvl="6">
              <a:spcBef>
                <a:spcPts val="0"/>
              </a:spcBef>
              <a:spcAft>
                <a:spcPts val="0"/>
              </a:spcAft>
              <a:buSzPts val="1000"/>
              <a:buFont typeface="Inter"/>
              <a:buNone/>
              <a:defRPr sz="1000">
                <a:latin typeface="Inter"/>
                <a:ea typeface="Inter"/>
                <a:cs typeface="Inter"/>
                <a:sym typeface="Inter"/>
              </a:defRPr>
            </a:lvl7pPr>
            <a:lvl8pPr lvl="7">
              <a:spcBef>
                <a:spcPts val="0"/>
              </a:spcBef>
              <a:spcAft>
                <a:spcPts val="0"/>
              </a:spcAft>
              <a:buSzPts val="1000"/>
              <a:buFont typeface="Inter"/>
              <a:buNone/>
              <a:defRPr sz="1000">
                <a:latin typeface="Inter"/>
                <a:ea typeface="Inter"/>
                <a:cs typeface="Inter"/>
                <a:sym typeface="Inter"/>
              </a:defRPr>
            </a:lvl8pPr>
            <a:lvl9pPr lvl="8">
              <a:spcBef>
                <a:spcPts val="0"/>
              </a:spcBef>
              <a:spcAft>
                <a:spcPts val="0"/>
              </a:spcAft>
              <a:buSzPts val="1000"/>
              <a:buFont typeface="Inter"/>
              <a:buNone/>
              <a:defRPr sz="1000">
                <a:latin typeface="Inter"/>
                <a:ea typeface="Inter"/>
                <a:cs typeface="Inter"/>
                <a:sym typeface="Inter"/>
              </a:defRPr>
            </a:lvl9pPr>
          </a:lstStyle>
          <a:p>
            <a:endParaRPr/>
          </a:p>
        </p:txBody>
      </p:sp>
      <p:sp>
        <p:nvSpPr>
          <p:cNvPr id="493" name="Google Shape;493;p22"/>
          <p:cNvSpPr txBox="1">
            <a:spLocks noGrp="1"/>
          </p:cNvSpPr>
          <p:nvPr>
            <p:ph type="title" idx="25"/>
          </p:nvPr>
        </p:nvSpPr>
        <p:spPr>
          <a:xfrm>
            <a:off x="521250" y="4408125"/>
            <a:ext cx="2188200" cy="332700"/>
          </a:xfrm>
          <a:prstGeom prst="rect">
            <a:avLst/>
          </a:prstGeom>
        </p:spPr>
        <p:txBody>
          <a:bodyPr spcFirstLastPara="1" wrap="square" lIns="274300" tIns="91425" rIns="91425" bIns="91425" anchor="ctr" anchorCtr="0">
            <a:spAutoFit/>
          </a:bodyPr>
          <a:lstStyle>
            <a:lvl1pPr lvl="0">
              <a:spcBef>
                <a:spcPts val="0"/>
              </a:spcBef>
              <a:spcAft>
                <a:spcPts val="0"/>
              </a:spcAft>
              <a:buSzPts val="1000"/>
              <a:buFont typeface="Inter SemiBold"/>
              <a:buNone/>
              <a:defRPr sz="1000">
                <a:latin typeface="Inter SemiBold"/>
                <a:ea typeface="Inter SemiBold"/>
                <a:cs typeface="Inter SemiBold"/>
                <a:sym typeface="Inter SemiBold"/>
              </a:defRPr>
            </a:lvl1pPr>
            <a:lvl2pPr lvl="1">
              <a:spcBef>
                <a:spcPts val="0"/>
              </a:spcBef>
              <a:spcAft>
                <a:spcPts val="0"/>
              </a:spcAft>
              <a:buSzPts val="1000"/>
              <a:buFont typeface="Inter SemiBold"/>
              <a:buNone/>
              <a:defRPr sz="1000">
                <a:latin typeface="Inter SemiBold"/>
                <a:ea typeface="Inter SemiBold"/>
                <a:cs typeface="Inter SemiBold"/>
                <a:sym typeface="Inter SemiBold"/>
              </a:defRPr>
            </a:lvl2pPr>
            <a:lvl3pPr lvl="2">
              <a:spcBef>
                <a:spcPts val="0"/>
              </a:spcBef>
              <a:spcAft>
                <a:spcPts val="0"/>
              </a:spcAft>
              <a:buSzPts val="1000"/>
              <a:buFont typeface="Inter SemiBold"/>
              <a:buNone/>
              <a:defRPr sz="1000">
                <a:latin typeface="Inter SemiBold"/>
                <a:ea typeface="Inter SemiBold"/>
                <a:cs typeface="Inter SemiBold"/>
                <a:sym typeface="Inter SemiBold"/>
              </a:defRPr>
            </a:lvl3pPr>
            <a:lvl4pPr lvl="3">
              <a:spcBef>
                <a:spcPts val="0"/>
              </a:spcBef>
              <a:spcAft>
                <a:spcPts val="0"/>
              </a:spcAft>
              <a:buSzPts val="1000"/>
              <a:buFont typeface="Inter SemiBold"/>
              <a:buNone/>
              <a:defRPr sz="1000">
                <a:latin typeface="Inter SemiBold"/>
                <a:ea typeface="Inter SemiBold"/>
                <a:cs typeface="Inter SemiBold"/>
                <a:sym typeface="Inter SemiBold"/>
              </a:defRPr>
            </a:lvl4pPr>
            <a:lvl5pPr lvl="4">
              <a:spcBef>
                <a:spcPts val="0"/>
              </a:spcBef>
              <a:spcAft>
                <a:spcPts val="0"/>
              </a:spcAft>
              <a:buSzPts val="1000"/>
              <a:buFont typeface="Inter SemiBold"/>
              <a:buNone/>
              <a:defRPr sz="1000">
                <a:latin typeface="Inter SemiBold"/>
                <a:ea typeface="Inter SemiBold"/>
                <a:cs typeface="Inter SemiBold"/>
                <a:sym typeface="Inter SemiBold"/>
              </a:defRPr>
            </a:lvl5pPr>
            <a:lvl6pPr lvl="5">
              <a:spcBef>
                <a:spcPts val="0"/>
              </a:spcBef>
              <a:spcAft>
                <a:spcPts val="0"/>
              </a:spcAft>
              <a:buSzPts val="1000"/>
              <a:buFont typeface="Inter SemiBold"/>
              <a:buNone/>
              <a:defRPr sz="1000">
                <a:latin typeface="Inter SemiBold"/>
                <a:ea typeface="Inter SemiBold"/>
                <a:cs typeface="Inter SemiBold"/>
                <a:sym typeface="Inter SemiBold"/>
              </a:defRPr>
            </a:lvl6pPr>
            <a:lvl7pPr lvl="6">
              <a:spcBef>
                <a:spcPts val="0"/>
              </a:spcBef>
              <a:spcAft>
                <a:spcPts val="0"/>
              </a:spcAft>
              <a:buSzPts val="1000"/>
              <a:buFont typeface="Inter SemiBold"/>
              <a:buNone/>
              <a:defRPr sz="1000">
                <a:latin typeface="Inter SemiBold"/>
                <a:ea typeface="Inter SemiBold"/>
                <a:cs typeface="Inter SemiBold"/>
                <a:sym typeface="Inter SemiBold"/>
              </a:defRPr>
            </a:lvl7pPr>
            <a:lvl8pPr lvl="7">
              <a:spcBef>
                <a:spcPts val="0"/>
              </a:spcBef>
              <a:spcAft>
                <a:spcPts val="0"/>
              </a:spcAft>
              <a:buSzPts val="1000"/>
              <a:buFont typeface="Inter SemiBold"/>
              <a:buNone/>
              <a:defRPr sz="1000">
                <a:latin typeface="Inter SemiBold"/>
                <a:ea typeface="Inter SemiBold"/>
                <a:cs typeface="Inter SemiBold"/>
                <a:sym typeface="Inter SemiBold"/>
              </a:defRPr>
            </a:lvl8pPr>
            <a:lvl9pPr lvl="8">
              <a:spcBef>
                <a:spcPts val="0"/>
              </a:spcBef>
              <a:spcAft>
                <a:spcPts val="0"/>
              </a:spcAft>
              <a:buSzPts val="1000"/>
              <a:buFont typeface="Inter SemiBold"/>
              <a:buNone/>
              <a:defRPr sz="1000">
                <a:latin typeface="Inter SemiBold"/>
                <a:ea typeface="Inter SemiBold"/>
                <a:cs typeface="Inter SemiBold"/>
                <a:sym typeface="Inter SemiBold"/>
              </a:defRPr>
            </a:lvl9pPr>
          </a:lstStyle>
          <a:p>
            <a:endParaRPr/>
          </a:p>
        </p:txBody>
      </p:sp>
      <p:sp>
        <p:nvSpPr>
          <p:cNvPr id="494" name="Google Shape;494;p22"/>
          <p:cNvSpPr>
            <a:spLocks noGrp="1"/>
          </p:cNvSpPr>
          <p:nvPr>
            <p:ph type="pic" idx="26"/>
          </p:nvPr>
        </p:nvSpPr>
        <p:spPr>
          <a:xfrm>
            <a:off x="3146200" y="1809100"/>
            <a:ext cx="205200" cy="205200"/>
          </a:xfrm>
          <a:prstGeom prst="ellipse">
            <a:avLst/>
          </a:prstGeom>
          <a:noFill/>
          <a:ln>
            <a:noFill/>
          </a:ln>
        </p:spPr>
      </p:sp>
      <p:sp>
        <p:nvSpPr>
          <p:cNvPr id="495" name="Google Shape;495;p22"/>
          <p:cNvSpPr>
            <a:spLocks noGrp="1"/>
          </p:cNvSpPr>
          <p:nvPr>
            <p:ph type="pic" idx="27"/>
          </p:nvPr>
        </p:nvSpPr>
        <p:spPr>
          <a:xfrm>
            <a:off x="2874250" y="2139875"/>
            <a:ext cx="205200" cy="205200"/>
          </a:xfrm>
          <a:prstGeom prst="ellipse">
            <a:avLst/>
          </a:prstGeom>
          <a:noFill/>
          <a:ln>
            <a:noFill/>
          </a:ln>
        </p:spPr>
      </p:sp>
      <p:sp>
        <p:nvSpPr>
          <p:cNvPr id="496" name="Google Shape;496;p22"/>
          <p:cNvSpPr>
            <a:spLocks noGrp="1"/>
          </p:cNvSpPr>
          <p:nvPr>
            <p:ph type="pic" idx="28"/>
          </p:nvPr>
        </p:nvSpPr>
        <p:spPr>
          <a:xfrm>
            <a:off x="3146200" y="2139875"/>
            <a:ext cx="205200" cy="205200"/>
          </a:xfrm>
          <a:prstGeom prst="ellipse">
            <a:avLst/>
          </a:prstGeom>
          <a:noFill/>
          <a:ln>
            <a:noFill/>
          </a:ln>
        </p:spPr>
      </p:sp>
      <p:sp>
        <p:nvSpPr>
          <p:cNvPr id="497" name="Google Shape;497;p22"/>
          <p:cNvSpPr>
            <a:spLocks noGrp="1"/>
          </p:cNvSpPr>
          <p:nvPr>
            <p:ph type="pic" idx="29"/>
          </p:nvPr>
        </p:nvSpPr>
        <p:spPr>
          <a:xfrm>
            <a:off x="2874250" y="2470650"/>
            <a:ext cx="205200" cy="205200"/>
          </a:xfrm>
          <a:prstGeom prst="ellipse">
            <a:avLst/>
          </a:prstGeom>
          <a:noFill/>
          <a:ln>
            <a:noFill/>
          </a:ln>
        </p:spPr>
      </p:sp>
      <p:sp>
        <p:nvSpPr>
          <p:cNvPr id="498" name="Google Shape;498;p22"/>
          <p:cNvSpPr>
            <a:spLocks noGrp="1"/>
          </p:cNvSpPr>
          <p:nvPr>
            <p:ph type="pic" idx="30"/>
          </p:nvPr>
        </p:nvSpPr>
        <p:spPr>
          <a:xfrm>
            <a:off x="2874250" y="2785775"/>
            <a:ext cx="205200" cy="205200"/>
          </a:xfrm>
          <a:prstGeom prst="ellipse">
            <a:avLst/>
          </a:prstGeom>
          <a:noFill/>
          <a:ln>
            <a:noFill/>
          </a:ln>
        </p:spPr>
      </p:sp>
      <p:sp>
        <p:nvSpPr>
          <p:cNvPr id="499" name="Google Shape;499;p22"/>
          <p:cNvSpPr>
            <a:spLocks noGrp="1"/>
          </p:cNvSpPr>
          <p:nvPr>
            <p:ph type="pic" idx="31"/>
          </p:nvPr>
        </p:nvSpPr>
        <p:spPr>
          <a:xfrm>
            <a:off x="2874250" y="3140725"/>
            <a:ext cx="205200" cy="205200"/>
          </a:xfrm>
          <a:prstGeom prst="ellipse">
            <a:avLst/>
          </a:prstGeom>
          <a:noFill/>
          <a:ln>
            <a:noFill/>
          </a:ln>
        </p:spPr>
      </p:sp>
      <p:sp>
        <p:nvSpPr>
          <p:cNvPr id="500" name="Google Shape;500;p22"/>
          <p:cNvSpPr>
            <a:spLocks noGrp="1"/>
          </p:cNvSpPr>
          <p:nvPr>
            <p:ph type="pic" idx="32"/>
          </p:nvPr>
        </p:nvSpPr>
        <p:spPr>
          <a:xfrm>
            <a:off x="3146200" y="3140725"/>
            <a:ext cx="205200" cy="205200"/>
          </a:xfrm>
          <a:prstGeom prst="ellipse">
            <a:avLst/>
          </a:prstGeom>
          <a:noFill/>
          <a:ln>
            <a:noFill/>
          </a:ln>
        </p:spPr>
      </p:sp>
      <p:sp>
        <p:nvSpPr>
          <p:cNvPr id="501" name="Google Shape;501;p22"/>
          <p:cNvSpPr>
            <a:spLocks noGrp="1"/>
          </p:cNvSpPr>
          <p:nvPr>
            <p:ph type="pic" idx="33"/>
          </p:nvPr>
        </p:nvSpPr>
        <p:spPr>
          <a:xfrm>
            <a:off x="2874250" y="3468663"/>
            <a:ext cx="205200" cy="205200"/>
          </a:xfrm>
          <a:prstGeom prst="ellipse">
            <a:avLst/>
          </a:prstGeom>
          <a:noFill/>
          <a:ln>
            <a:noFill/>
          </a:ln>
        </p:spPr>
      </p:sp>
      <p:sp>
        <p:nvSpPr>
          <p:cNvPr id="502" name="Google Shape;502;p22"/>
          <p:cNvSpPr>
            <a:spLocks noGrp="1"/>
          </p:cNvSpPr>
          <p:nvPr>
            <p:ph type="pic" idx="34"/>
          </p:nvPr>
        </p:nvSpPr>
        <p:spPr>
          <a:xfrm>
            <a:off x="2874250" y="3806350"/>
            <a:ext cx="205200" cy="205200"/>
          </a:xfrm>
          <a:prstGeom prst="ellipse">
            <a:avLst/>
          </a:prstGeom>
          <a:noFill/>
          <a:ln>
            <a:noFill/>
          </a:ln>
        </p:spPr>
      </p:sp>
      <p:sp>
        <p:nvSpPr>
          <p:cNvPr id="503" name="Google Shape;503;p22"/>
          <p:cNvSpPr>
            <a:spLocks noGrp="1"/>
          </p:cNvSpPr>
          <p:nvPr>
            <p:ph type="pic" idx="35"/>
          </p:nvPr>
        </p:nvSpPr>
        <p:spPr>
          <a:xfrm>
            <a:off x="3146200" y="3806350"/>
            <a:ext cx="205200" cy="205200"/>
          </a:xfrm>
          <a:prstGeom prst="ellipse">
            <a:avLst/>
          </a:prstGeom>
          <a:noFill/>
          <a:ln>
            <a:noFill/>
          </a:ln>
        </p:spPr>
      </p:sp>
      <p:sp>
        <p:nvSpPr>
          <p:cNvPr id="504" name="Google Shape;504;p22"/>
          <p:cNvSpPr>
            <a:spLocks noGrp="1"/>
          </p:cNvSpPr>
          <p:nvPr>
            <p:ph type="pic" idx="36"/>
          </p:nvPr>
        </p:nvSpPr>
        <p:spPr>
          <a:xfrm>
            <a:off x="2874250" y="4134025"/>
            <a:ext cx="205200" cy="205200"/>
          </a:xfrm>
          <a:prstGeom prst="ellipse">
            <a:avLst/>
          </a:prstGeom>
          <a:noFill/>
          <a:ln>
            <a:noFill/>
          </a:ln>
        </p:spPr>
      </p:sp>
      <p:sp>
        <p:nvSpPr>
          <p:cNvPr id="505" name="Google Shape;505;p22"/>
          <p:cNvSpPr>
            <a:spLocks noGrp="1"/>
          </p:cNvSpPr>
          <p:nvPr>
            <p:ph type="pic" idx="37"/>
          </p:nvPr>
        </p:nvSpPr>
        <p:spPr>
          <a:xfrm>
            <a:off x="2874250" y="4471963"/>
            <a:ext cx="205200" cy="205200"/>
          </a:xfrm>
          <a:prstGeom prst="ellipse">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Agenda - ALT 3">
  <p:cSld name="BLANK_1_1_1_1_1_1_1_1_1_1_1_2_1">
    <p:bg>
      <p:bgPr>
        <a:solidFill>
          <a:schemeClr val="dk2"/>
        </a:solidFill>
        <a:effectLst/>
      </p:bgPr>
    </p:bg>
    <p:spTree>
      <p:nvGrpSpPr>
        <p:cNvPr id="1" name="Shape 506"/>
        <p:cNvGrpSpPr/>
        <p:nvPr/>
      </p:nvGrpSpPr>
      <p:grpSpPr>
        <a:xfrm>
          <a:off x="0" y="0"/>
          <a:ext cx="0" cy="0"/>
          <a:chOff x="0" y="0"/>
          <a:chExt cx="0" cy="0"/>
        </a:xfrm>
      </p:grpSpPr>
      <p:sp>
        <p:nvSpPr>
          <p:cNvPr id="507" name="Google Shape;507;p23"/>
          <p:cNvSpPr txBox="1">
            <a:spLocks noGrp="1"/>
          </p:cNvSpPr>
          <p:nvPr>
            <p:ph type="title"/>
          </p:nvPr>
        </p:nvSpPr>
        <p:spPr>
          <a:xfrm>
            <a:off x="2952000" y="2343725"/>
            <a:ext cx="391800" cy="382800"/>
          </a:xfrm>
          <a:prstGeom prst="rect">
            <a:avLst/>
          </a:prstGeom>
          <a:solidFill>
            <a:schemeClr val="accent3"/>
          </a:solidFill>
        </p:spPr>
        <p:txBody>
          <a:bodyPr spcFirstLastPara="1" wrap="square" lIns="91425" tIns="0" rIns="91425" bIns="0" anchor="ctr" anchorCtr="0">
            <a:normAutofit/>
          </a:bodyPr>
          <a:lstStyle>
            <a:lvl1pPr lvl="0"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a:endParaRPr/>
          </a:p>
        </p:txBody>
      </p:sp>
      <p:sp>
        <p:nvSpPr>
          <p:cNvPr id="508" name="Google Shape;508;p23"/>
          <p:cNvSpPr txBox="1">
            <a:spLocks noGrp="1"/>
          </p:cNvSpPr>
          <p:nvPr>
            <p:ph type="title" idx="2"/>
          </p:nvPr>
        </p:nvSpPr>
        <p:spPr>
          <a:xfrm>
            <a:off x="1042650" y="2343725"/>
            <a:ext cx="391800" cy="382800"/>
          </a:xfrm>
          <a:prstGeom prst="rect">
            <a:avLst/>
          </a:prstGeom>
          <a:solidFill>
            <a:schemeClr val="accent3"/>
          </a:solidFill>
        </p:spPr>
        <p:txBody>
          <a:bodyPr spcFirstLastPara="1" wrap="square" lIns="91425" tIns="0" rIns="91425" bIns="0" anchor="ctr" anchorCtr="0">
            <a:normAutofit/>
          </a:bodyPr>
          <a:lstStyle>
            <a:lvl1pPr lvl="0" algn="ctr">
              <a:lnSpc>
                <a:spcPct val="100000"/>
              </a:lnSpc>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a:endParaRPr/>
          </a:p>
        </p:txBody>
      </p:sp>
      <p:sp>
        <p:nvSpPr>
          <p:cNvPr id="509" name="Google Shape;509;p23"/>
          <p:cNvSpPr txBox="1">
            <a:spLocks noGrp="1"/>
          </p:cNvSpPr>
          <p:nvPr>
            <p:ph type="title" idx="3"/>
          </p:nvPr>
        </p:nvSpPr>
        <p:spPr>
          <a:xfrm>
            <a:off x="4867800" y="2343725"/>
            <a:ext cx="391800" cy="382800"/>
          </a:xfrm>
          <a:prstGeom prst="rect">
            <a:avLst/>
          </a:prstGeom>
          <a:solidFill>
            <a:schemeClr val="accent3"/>
          </a:solidFill>
        </p:spPr>
        <p:txBody>
          <a:bodyPr spcFirstLastPara="1" wrap="square" lIns="91425" tIns="0" rIns="91425" bIns="0" anchor="ctr" anchorCtr="0">
            <a:normAutofit/>
          </a:bodyPr>
          <a:lstStyle>
            <a:lvl1pPr lvl="0" algn="ctr">
              <a:lnSpc>
                <a:spcPct val="100000"/>
              </a:lnSpc>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a:endParaRPr/>
          </a:p>
        </p:txBody>
      </p:sp>
      <p:sp>
        <p:nvSpPr>
          <p:cNvPr id="510" name="Google Shape;510;p23"/>
          <p:cNvSpPr txBox="1">
            <a:spLocks noGrp="1"/>
          </p:cNvSpPr>
          <p:nvPr>
            <p:ph type="title" idx="4"/>
          </p:nvPr>
        </p:nvSpPr>
        <p:spPr>
          <a:xfrm>
            <a:off x="6772025" y="2343725"/>
            <a:ext cx="391800" cy="382800"/>
          </a:xfrm>
          <a:prstGeom prst="rect">
            <a:avLst/>
          </a:prstGeom>
          <a:solidFill>
            <a:schemeClr val="accent3"/>
          </a:solidFill>
        </p:spPr>
        <p:txBody>
          <a:bodyPr spcFirstLastPara="1" wrap="square" lIns="91425" tIns="0" rIns="91425" bIns="0" anchor="ctr" anchorCtr="0">
            <a:normAutofit/>
          </a:bodyPr>
          <a:lstStyle>
            <a:lvl1pPr lvl="0"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1pPr>
            <a:lvl2pPr lvl="1"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2pPr>
            <a:lvl3pPr lvl="2"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3pPr>
            <a:lvl4pPr lvl="3"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4pPr>
            <a:lvl5pPr lvl="4"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5pPr>
            <a:lvl6pPr lvl="5"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6pPr>
            <a:lvl7pPr lvl="6"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7pPr>
            <a:lvl8pPr lvl="7"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8pPr>
            <a:lvl9pPr lvl="8" algn="ctr">
              <a:spcBef>
                <a:spcPts val="0"/>
              </a:spcBef>
              <a:spcAft>
                <a:spcPts val="0"/>
              </a:spcAft>
              <a:buClr>
                <a:schemeClr val="dk2"/>
              </a:buClr>
              <a:buSzPts val="1200"/>
              <a:buFont typeface="Inter SemiBold"/>
              <a:buNone/>
              <a:defRPr sz="1200">
                <a:solidFill>
                  <a:schemeClr val="dk2"/>
                </a:solidFill>
                <a:latin typeface="Inter SemiBold"/>
                <a:ea typeface="Inter SemiBold"/>
                <a:cs typeface="Inter SemiBold"/>
                <a:sym typeface="Inter SemiBold"/>
              </a:defRPr>
            </a:lvl9pPr>
          </a:lstStyle>
          <a:p>
            <a:endParaRPr/>
          </a:p>
        </p:txBody>
      </p:sp>
      <p:sp>
        <p:nvSpPr>
          <p:cNvPr id="511" name="Google Shape;511;p23"/>
          <p:cNvSpPr txBox="1">
            <a:spLocks noGrp="1"/>
          </p:cNvSpPr>
          <p:nvPr>
            <p:ph type="subTitle" idx="1"/>
          </p:nvPr>
        </p:nvSpPr>
        <p:spPr>
          <a:xfrm>
            <a:off x="2951438" y="2726250"/>
            <a:ext cx="1910700" cy="642300"/>
          </a:xfrm>
          <a:prstGeom prst="rect">
            <a:avLst/>
          </a:prstGeom>
        </p:spPr>
        <p:txBody>
          <a:bodyPr spcFirstLastPara="1" wrap="square" lIns="274300" tIns="182875" rIns="182875" bIns="0" anchor="t" anchorCtr="0">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a:endParaRPr/>
          </a:p>
        </p:txBody>
      </p:sp>
      <p:sp>
        <p:nvSpPr>
          <p:cNvPr id="512" name="Google Shape;512;p23"/>
          <p:cNvSpPr txBox="1">
            <a:spLocks noGrp="1"/>
          </p:cNvSpPr>
          <p:nvPr>
            <p:ph type="body" idx="5"/>
          </p:nvPr>
        </p:nvSpPr>
        <p:spPr>
          <a:xfrm>
            <a:off x="2953650" y="3368600"/>
            <a:ext cx="1910700" cy="12909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513" name="Google Shape;513;p23"/>
          <p:cNvSpPr txBox="1">
            <a:spLocks noGrp="1"/>
          </p:cNvSpPr>
          <p:nvPr>
            <p:ph type="subTitle" idx="6"/>
          </p:nvPr>
        </p:nvSpPr>
        <p:spPr>
          <a:xfrm>
            <a:off x="1042088" y="2726250"/>
            <a:ext cx="1910700" cy="642300"/>
          </a:xfrm>
          <a:prstGeom prst="rect">
            <a:avLst/>
          </a:prstGeom>
        </p:spPr>
        <p:txBody>
          <a:bodyPr spcFirstLastPara="1" wrap="square" lIns="274300" tIns="182875" rIns="182875" bIns="0" anchor="t" anchorCtr="0">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a:endParaRPr/>
          </a:p>
        </p:txBody>
      </p:sp>
      <p:sp>
        <p:nvSpPr>
          <p:cNvPr id="514" name="Google Shape;514;p23"/>
          <p:cNvSpPr txBox="1">
            <a:spLocks noGrp="1"/>
          </p:cNvSpPr>
          <p:nvPr>
            <p:ph type="subTitle" idx="7"/>
          </p:nvPr>
        </p:nvSpPr>
        <p:spPr>
          <a:xfrm>
            <a:off x="4867238" y="2726250"/>
            <a:ext cx="1910700" cy="642300"/>
          </a:xfrm>
          <a:prstGeom prst="rect">
            <a:avLst/>
          </a:prstGeom>
        </p:spPr>
        <p:txBody>
          <a:bodyPr spcFirstLastPara="1" wrap="square" lIns="274300" tIns="182875" rIns="182875" bIns="0" anchor="t" anchorCtr="0">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a:endParaRPr/>
          </a:p>
        </p:txBody>
      </p:sp>
      <p:sp>
        <p:nvSpPr>
          <p:cNvPr id="515" name="Google Shape;515;p23"/>
          <p:cNvSpPr txBox="1">
            <a:spLocks noGrp="1"/>
          </p:cNvSpPr>
          <p:nvPr>
            <p:ph type="body" idx="8"/>
          </p:nvPr>
        </p:nvSpPr>
        <p:spPr>
          <a:xfrm>
            <a:off x="1044300" y="3368600"/>
            <a:ext cx="1910700" cy="12909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516" name="Google Shape;516;p23"/>
          <p:cNvSpPr txBox="1">
            <a:spLocks noGrp="1"/>
          </p:cNvSpPr>
          <p:nvPr>
            <p:ph type="body" idx="9"/>
          </p:nvPr>
        </p:nvSpPr>
        <p:spPr>
          <a:xfrm>
            <a:off x="4869450" y="3368600"/>
            <a:ext cx="1910700" cy="12909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517" name="Google Shape;517;p23"/>
          <p:cNvSpPr txBox="1">
            <a:spLocks noGrp="1"/>
          </p:cNvSpPr>
          <p:nvPr>
            <p:ph type="subTitle" idx="13"/>
          </p:nvPr>
        </p:nvSpPr>
        <p:spPr>
          <a:xfrm>
            <a:off x="6771474" y="2726250"/>
            <a:ext cx="1846800" cy="642300"/>
          </a:xfrm>
          <a:prstGeom prst="rect">
            <a:avLst/>
          </a:prstGeom>
        </p:spPr>
        <p:txBody>
          <a:bodyPr spcFirstLastPara="1" wrap="square" lIns="274300" tIns="182875" rIns="182875" bIns="0" anchor="t" anchorCtr="0">
            <a:normAutofit/>
          </a:bodyPr>
          <a:lstStyle>
            <a:lvl1pPr lvl="0">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1pPr>
            <a:lvl2pPr lvl="1">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2pPr>
            <a:lvl3pPr lvl="2">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3pPr>
            <a:lvl4pPr lvl="3">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4pPr>
            <a:lvl5pPr lvl="4">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5pPr>
            <a:lvl6pPr lvl="5">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6pPr>
            <a:lvl7pPr lvl="6">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7pPr>
            <a:lvl8pPr lvl="7">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8pPr>
            <a:lvl9pPr lvl="8">
              <a:spcBef>
                <a:spcPts val="0"/>
              </a:spcBef>
              <a:spcAft>
                <a:spcPts val="0"/>
              </a:spcAft>
              <a:buClr>
                <a:schemeClr val="dk1"/>
              </a:buClr>
              <a:buSzPts val="1200"/>
              <a:buFont typeface="Inter Medium"/>
              <a:buNone/>
              <a:defRPr>
                <a:solidFill>
                  <a:schemeClr val="dk1"/>
                </a:solidFill>
                <a:latin typeface="Inter Medium"/>
                <a:ea typeface="Inter Medium"/>
                <a:cs typeface="Inter Medium"/>
                <a:sym typeface="Inter Medium"/>
              </a:defRPr>
            </a:lvl9pPr>
          </a:lstStyle>
          <a:p>
            <a:endParaRPr/>
          </a:p>
        </p:txBody>
      </p:sp>
      <p:sp>
        <p:nvSpPr>
          <p:cNvPr id="518" name="Google Shape;518;p23"/>
          <p:cNvSpPr txBox="1">
            <a:spLocks noGrp="1"/>
          </p:cNvSpPr>
          <p:nvPr>
            <p:ph type="body" idx="14"/>
          </p:nvPr>
        </p:nvSpPr>
        <p:spPr>
          <a:xfrm>
            <a:off x="6773613" y="3368600"/>
            <a:ext cx="1846800" cy="12909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519" name="Google Shape;519;p23"/>
          <p:cNvSpPr txBox="1">
            <a:spLocks noGrp="1"/>
          </p:cNvSpPr>
          <p:nvPr>
            <p:ph type="subTitle" idx="15"/>
          </p:nvPr>
        </p:nvSpPr>
        <p:spPr>
          <a:xfrm>
            <a:off x="1041050" y="334925"/>
            <a:ext cx="5726100" cy="329700"/>
          </a:xfrm>
          <a:prstGeom prst="rect">
            <a:avLst/>
          </a:prstGeom>
        </p:spPr>
        <p:txBody>
          <a:bodyPr spcFirstLastPara="1" wrap="square" lIns="274300" tIns="91425" rIns="91425" bIns="0" anchor="ctr" anchorCtr="0">
            <a:normAutofit/>
          </a:bodyPr>
          <a:lstStyle>
            <a:lvl1pPr lvl="0">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000"/>
              <a:buFont typeface="Inter SemiBold"/>
              <a:buNone/>
              <a:defRPr sz="1000">
                <a:solidFill>
                  <a:schemeClr val="accent3"/>
                </a:solidFill>
                <a:latin typeface="Inter SemiBold"/>
                <a:ea typeface="Inter SemiBold"/>
                <a:cs typeface="Inter SemiBold"/>
                <a:sym typeface="Inter SemiBold"/>
              </a:defRPr>
            </a:lvl9pPr>
          </a:lstStyle>
          <a:p>
            <a:endParaRPr/>
          </a:p>
        </p:txBody>
      </p:sp>
      <p:sp>
        <p:nvSpPr>
          <p:cNvPr id="520" name="Google Shape;520;p23"/>
          <p:cNvSpPr txBox="1">
            <a:spLocks noGrp="1"/>
          </p:cNvSpPr>
          <p:nvPr>
            <p:ph type="subTitle" idx="16"/>
          </p:nvPr>
        </p:nvSpPr>
        <p:spPr>
          <a:xfrm>
            <a:off x="10407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521" name="Google Shape;521;p23"/>
          <p:cNvSpPr txBox="1">
            <a:spLocks noGrp="1"/>
          </p:cNvSpPr>
          <p:nvPr>
            <p:ph type="subTitle" idx="17"/>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522" name="Google Shape;522;p23"/>
          <p:cNvSpPr txBox="1">
            <a:spLocks noGrp="1"/>
          </p:cNvSpPr>
          <p:nvPr>
            <p:ph type="subTitle" idx="18"/>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523" name="Google Shape;523;p23"/>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sp>
        <p:nvSpPr>
          <p:cNvPr id="524" name="Google Shape;524;p23"/>
          <p:cNvSpPr txBox="1">
            <a:spLocks noGrp="1"/>
          </p:cNvSpPr>
          <p:nvPr>
            <p:ph type="title" idx="19"/>
          </p:nvPr>
        </p:nvSpPr>
        <p:spPr>
          <a:xfrm flipH="1">
            <a:off x="1046200" y="772500"/>
            <a:ext cx="5726100" cy="1571100"/>
          </a:xfrm>
          <a:prstGeom prst="rect">
            <a:avLst/>
          </a:prstGeom>
        </p:spPr>
        <p:txBody>
          <a:bodyPr spcFirstLastPara="1" wrap="square" lIns="274300" tIns="91425" rIns="91425" bIns="91425" anchor="t" anchorCtr="0">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2400"/>
              <a:buNone/>
              <a:defRPr sz="2400">
                <a:solidFill>
                  <a:schemeClr val="dk1"/>
                </a:solidFill>
              </a:defRPr>
            </a:lvl2pPr>
            <a:lvl3pPr lvl="2">
              <a:lnSpc>
                <a:spcPct val="80000"/>
              </a:lnSpc>
              <a:spcBef>
                <a:spcPts val="0"/>
              </a:spcBef>
              <a:spcAft>
                <a:spcPts val="0"/>
              </a:spcAft>
              <a:buClr>
                <a:schemeClr val="dk1"/>
              </a:buClr>
              <a:buSzPts val="2400"/>
              <a:buNone/>
              <a:defRPr sz="2400">
                <a:solidFill>
                  <a:schemeClr val="dk1"/>
                </a:solidFill>
              </a:defRPr>
            </a:lvl3pPr>
            <a:lvl4pPr lvl="3">
              <a:lnSpc>
                <a:spcPct val="80000"/>
              </a:lnSpc>
              <a:spcBef>
                <a:spcPts val="0"/>
              </a:spcBef>
              <a:spcAft>
                <a:spcPts val="0"/>
              </a:spcAft>
              <a:buClr>
                <a:schemeClr val="dk1"/>
              </a:buClr>
              <a:buSzPts val="2400"/>
              <a:buNone/>
              <a:defRPr sz="2400">
                <a:solidFill>
                  <a:schemeClr val="dk1"/>
                </a:solidFill>
              </a:defRPr>
            </a:lvl4pPr>
            <a:lvl5pPr lvl="4">
              <a:lnSpc>
                <a:spcPct val="80000"/>
              </a:lnSpc>
              <a:spcBef>
                <a:spcPts val="0"/>
              </a:spcBef>
              <a:spcAft>
                <a:spcPts val="0"/>
              </a:spcAft>
              <a:buClr>
                <a:schemeClr val="dk1"/>
              </a:buClr>
              <a:buSzPts val="2400"/>
              <a:buNone/>
              <a:defRPr sz="2400">
                <a:solidFill>
                  <a:schemeClr val="dk1"/>
                </a:solidFill>
              </a:defRPr>
            </a:lvl5pPr>
            <a:lvl6pPr lvl="5">
              <a:lnSpc>
                <a:spcPct val="80000"/>
              </a:lnSpc>
              <a:spcBef>
                <a:spcPts val="0"/>
              </a:spcBef>
              <a:spcAft>
                <a:spcPts val="0"/>
              </a:spcAft>
              <a:buClr>
                <a:schemeClr val="dk1"/>
              </a:buClr>
              <a:buSzPts val="2400"/>
              <a:buNone/>
              <a:defRPr sz="2400">
                <a:solidFill>
                  <a:schemeClr val="dk1"/>
                </a:solidFill>
              </a:defRPr>
            </a:lvl6pPr>
            <a:lvl7pPr lvl="6">
              <a:lnSpc>
                <a:spcPct val="80000"/>
              </a:lnSpc>
              <a:spcBef>
                <a:spcPts val="0"/>
              </a:spcBef>
              <a:spcAft>
                <a:spcPts val="0"/>
              </a:spcAft>
              <a:buClr>
                <a:schemeClr val="dk1"/>
              </a:buClr>
              <a:buSzPts val="2400"/>
              <a:buNone/>
              <a:defRPr sz="2400">
                <a:solidFill>
                  <a:schemeClr val="dk1"/>
                </a:solidFill>
              </a:defRPr>
            </a:lvl7pPr>
            <a:lvl8pPr lvl="7">
              <a:lnSpc>
                <a:spcPct val="80000"/>
              </a:lnSpc>
              <a:spcBef>
                <a:spcPts val="0"/>
              </a:spcBef>
              <a:spcAft>
                <a:spcPts val="0"/>
              </a:spcAft>
              <a:buClr>
                <a:schemeClr val="dk1"/>
              </a:buClr>
              <a:buSzPts val="2400"/>
              <a:buNone/>
              <a:defRPr sz="2400">
                <a:solidFill>
                  <a:schemeClr val="dk1"/>
                </a:solidFill>
              </a:defRPr>
            </a:lvl8pPr>
            <a:lvl9pPr lvl="8">
              <a:lnSpc>
                <a:spcPct val="80000"/>
              </a:lnSpc>
              <a:spcBef>
                <a:spcPts val="0"/>
              </a:spcBef>
              <a:spcAft>
                <a:spcPts val="0"/>
              </a:spcAft>
              <a:buClr>
                <a:schemeClr val="dk1"/>
              </a:buClr>
              <a:buSzPts val="2400"/>
              <a:buNone/>
              <a:defRPr sz="2400">
                <a:solidFill>
                  <a:schemeClr val="dk1"/>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Ending slide">
  <p:cSld name="CUSTOM_8">
    <p:bg>
      <p:bgPr>
        <a:solidFill>
          <a:schemeClr val="lt2"/>
        </a:solidFill>
        <a:effectLst/>
      </p:bgPr>
    </p:bg>
    <p:spTree>
      <p:nvGrpSpPr>
        <p:cNvPr id="1" name="Shape 525"/>
        <p:cNvGrpSpPr/>
        <p:nvPr/>
      </p:nvGrpSpPr>
      <p:grpSpPr>
        <a:xfrm>
          <a:off x="0" y="0"/>
          <a:ext cx="0" cy="0"/>
          <a:chOff x="0" y="0"/>
          <a:chExt cx="0" cy="0"/>
        </a:xfrm>
      </p:grpSpPr>
      <p:cxnSp>
        <p:nvCxnSpPr>
          <p:cNvPr id="526" name="Google Shape;526;p24"/>
          <p:cNvCxnSpPr/>
          <p:nvPr/>
        </p:nvCxnSpPr>
        <p:spPr>
          <a:xfrm rot="10800000">
            <a:off x="1040500" y="3903425"/>
            <a:ext cx="7582200" cy="0"/>
          </a:xfrm>
          <a:prstGeom prst="straightConnector1">
            <a:avLst/>
          </a:prstGeom>
          <a:noFill/>
          <a:ln w="9525" cap="flat" cmpd="sng">
            <a:solidFill>
              <a:schemeClr val="lt1"/>
            </a:solidFill>
            <a:prstDash val="solid"/>
            <a:round/>
            <a:headEnd type="none" w="sm" len="sm"/>
            <a:tailEnd type="none" w="sm" len="sm"/>
          </a:ln>
        </p:spPr>
      </p:cxnSp>
      <p:sp>
        <p:nvSpPr>
          <p:cNvPr id="527" name="Google Shape;527;p24"/>
          <p:cNvSpPr txBox="1">
            <a:spLocks noGrp="1"/>
          </p:cNvSpPr>
          <p:nvPr>
            <p:ph type="subTitle" idx="1"/>
          </p:nvPr>
        </p:nvSpPr>
        <p:spPr>
          <a:xfrm>
            <a:off x="10407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SzPts val="800"/>
              <a:buFont typeface="Inter"/>
              <a:buNone/>
              <a:defRPr sz="800"/>
            </a:lvl1pPr>
            <a:lvl2pPr lvl="1">
              <a:spcBef>
                <a:spcPts val="0"/>
              </a:spcBef>
              <a:spcAft>
                <a:spcPts val="0"/>
              </a:spcAft>
              <a:buSzPts val="800"/>
              <a:buFont typeface="Inter"/>
              <a:buNone/>
              <a:defRPr sz="800"/>
            </a:lvl2pPr>
            <a:lvl3pPr lvl="2">
              <a:spcBef>
                <a:spcPts val="0"/>
              </a:spcBef>
              <a:spcAft>
                <a:spcPts val="0"/>
              </a:spcAft>
              <a:buSzPts val="800"/>
              <a:buFont typeface="Inter"/>
              <a:buNone/>
              <a:defRPr sz="800"/>
            </a:lvl3pPr>
            <a:lvl4pPr lvl="3">
              <a:spcBef>
                <a:spcPts val="0"/>
              </a:spcBef>
              <a:spcAft>
                <a:spcPts val="0"/>
              </a:spcAft>
              <a:buSzPts val="800"/>
              <a:buFont typeface="Inter"/>
              <a:buNone/>
              <a:defRPr sz="800"/>
            </a:lvl4pPr>
            <a:lvl5pPr lvl="4">
              <a:spcBef>
                <a:spcPts val="0"/>
              </a:spcBef>
              <a:spcAft>
                <a:spcPts val="0"/>
              </a:spcAft>
              <a:buSzPts val="800"/>
              <a:buFont typeface="Inter"/>
              <a:buNone/>
              <a:defRPr sz="800"/>
            </a:lvl5pPr>
            <a:lvl6pPr lvl="5">
              <a:spcBef>
                <a:spcPts val="0"/>
              </a:spcBef>
              <a:spcAft>
                <a:spcPts val="0"/>
              </a:spcAft>
              <a:buSzPts val="800"/>
              <a:buFont typeface="Inter"/>
              <a:buNone/>
              <a:defRPr sz="800"/>
            </a:lvl6pPr>
            <a:lvl7pPr lvl="6">
              <a:spcBef>
                <a:spcPts val="0"/>
              </a:spcBef>
              <a:spcAft>
                <a:spcPts val="0"/>
              </a:spcAft>
              <a:buSzPts val="800"/>
              <a:buFont typeface="Inter"/>
              <a:buNone/>
              <a:defRPr sz="800"/>
            </a:lvl7pPr>
            <a:lvl8pPr lvl="7">
              <a:spcBef>
                <a:spcPts val="0"/>
              </a:spcBef>
              <a:spcAft>
                <a:spcPts val="0"/>
              </a:spcAft>
              <a:buSzPts val="800"/>
              <a:buFont typeface="Inter"/>
              <a:buNone/>
              <a:defRPr sz="800"/>
            </a:lvl8pPr>
            <a:lvl9pPr lvl="8">
              <a:spcBef>
                <a:spcPts val="0"/>
              </a:spcBef>
              <a:spcAft>
                <a:spcPts val="0"/>
              </a:spcAft>
              <a:buSzPts val="800"/>
              <a:buFont typeface="Inter"/>
              <a:buNone/>
              <a:defRPr sz="800"/>
            </a:lvl9pPr>
          </a:lstStyle>
          <a:p>
            <a:endParaRPr/>
          </a:p>
        </p:txBody>
      </p:sp>
      <p:sp>
        <p:nvSpPr>
          <p:cNvPr id="528" name="Google Shape;528;p24"/>
          <p:cNvSpPr txBox="1">
            <a:spLocks noGrp="1"/>
          </p:cNvSpPr>
          <p:nvPr>
            <p:ph type="subTitle" idx="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SzPts val="800"/>
              <a:buFont typeface="Inter"/>
              <a:buNone/>
              <a:defRPr sz="800"/>
            </a:lvl1pPr>
            <a:lvl2pPr lvl="1" algn="r">
              <a:spcBef>
                <a:spcPts val="0"/>
              </a:spcBef>
              <a:spcAft>
                <a:spcPts val="0"/>
              </a:spcAft>
              <a:buSzPts val="800"/>
              <a:buFont typeface="Inter"/>
              <a:buNone/>
              <a:defRPr sz="800"/>
            </a:lvl2pPr>
            <a:lvl3pPr lvl="2" algn="r">
              <a:spcBef>
                <a:spcPts val="0"/>
              </a:spcBef>
              <a:spcAft>
                <a:spcPts val="0"/>
              </a:spcAft>
              <a:buSzPts val="800"/>
              <a:buFont typeface="Inter"/>
              <a:buNone/>
              <a:defRPr sz="800"/>
            </a:lvl3pPr>
            <a:lvl4pPr lvl="3" algn="r">
              <a:spcBef>
                <a:spcPts val="0"/>
              </a:spcBef>
              <a:spcAft>
                <a:spcPts val="0"/>
              </a:spcAft>
              <a:buSzPts val="800"/>
              <a:buFont typeface="Inter"/>
              <a:buNone/>
              <a:defRPr sz="800"/>
            </a:lvl4pPr>
            <a:lvl5pPr lvl="4" algn="r">
              <a:spcBef>
                <a:spcPts val="0"/>
              </a:spcBef>
              <a:spcAft>
                <a:spcPts val="0"/>
              </a:spcAft>
              <a:buSzPts val="800"/>
              <a:buFont typeface="Inter"/>
              <a:buNone/>
              <a:defRPr sz="800"/>
            </a:lvl5pPr>
            <a:lvl6pPr lvl="5" algn="r">
              <a:spcBef>
                <a:spcPts val="0"/>
              </a:spcBef>
              <a:spcAft>
                <a:spcPts val="0"/>
              </a:spcAft>
              <a:buSzPts val="800"/>
              <a:buFont typeface="Inter"/>
              <a:buNone/>
              <a:defRPr sz="800"/>
            </a:lvl6pPr>
            <a:lvl7pPr lvl="6" algn="r">
              <a:spcBef>
                <a:spcPts val="0"/>
              </a:spcBef>
              <a:spcAft>
                <a:spcPts val="0"/>
              </a:spcAft>
              <a:buSzPts val="800"/>
              <a:buFont typeface="Inter"/>
              <a:buNone/>
              <a:defRPr sz="800"/>
            </a:lvl7pPr>
            <a:lvl8pPr lvl="7" algn="r">
              <a:spcBef>
                <a:spcPts val="0"/>
              </a:spcBef>
              <a:spcAft>
                <a:spcPts val="0"/>
              </a:spcAft>
              <a:buSzPts val="800"/>
              <a:buFont typeface="Inter"/>
              <a:buNone/>
              <a:defRPr sz="800"/>
            </a:lvl8pPr>
            <a:lvl9pPr lvl="8" algn="r">
              <a:spcBef>
                <a:spcPts val="0"/>
              </a:spcBef>
              <a:spcAft>
                <a:spcPts val="0"/>
              </a:spcAft>
              <a:buSzPts val="800"/>
              <a:buFont typeface="Inter"/>
              <a:buNone/>
              <a:defRPr sz="800"/>
            </a:lvl9pPr>
          </a:lstStyle>
          <a:p>
            <a:endParaRPr/>
          </a:p>
        </p:txBody>
      </p:sp>
      <p:sp>
        <p:nvSpPr>
          <p:cNvPr id="529" name="Google Shape;529;p24"/>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SzPts val="800"/>
              <a:buFont typeface="Inter"/>
              <a:buNone/>
              <a:defRPr sz="800"/>
            </a:lvl1pPr>
            <a:lvl2pPr lvl="1" algn="r">
              <a:spcBef>
                <a:spcPts val="0"/>
              </a:spcBef>
              <a:spcAft>
                <a:spcPts val="0"/>
              </a:spcAft>
              <a:buSzPts val="800"/>
              <a:buFont typeface="Inter"/>
              <a:buNone/>
              <a:defRPr sz="800"/>
            </a:lvl2pPr>
            <a:lvl3pPr lvl="2" algn="r">
              <a:spcBef>
                <a:spcPts val="0"/>
              </a:spcBef>
              <a:spcAft>
                <a:spcPts val="0"/>
              </a:spcAft>
              <a:buSzPts val="800"/>
              <a:buFont typeface="Inter"/>
              <a:buNone/>
              <a:defRPr sz="800"/>
            </a:lvl3pPr>
            <a:lvl4pPr lvl="3" algn="r">
              <a:spcBef>
                <a:spcPts val="0"/>
              </a:spcBef>
              <a:spcAft>
                <a:spcPts val="0"/>
              </a:spcAft>
              <a:buSzPts val="800"/>
              <a:buFont typeface="Inter"/>
              <a:buNone/>
              <a:defRPr sz="800"/>
            </a:lvl4pPr>
            <a:lvl5pPr lvl="4" algn="r">
              <a:spcBef>
                <a:spcPts val="0"/>
              </a:spcBef>
              <a:spcAft>
                <a:spcPts val="0"/>
              </a:spcAft>
              <a:buSzPts val="800"/>
              <a:buFont typeface="Inter"/>
              <a:buNone/>
              <a:defRPr sz="800"/>
            </a:lvl5pPr>
            <a:lvl6pPr lvl="5" algn="r">
              <a:spcBef>
                <a:spcPts val="0"/>
              </a:spcBef>
              <a:spcAft>
                <a:spcPts val="0"/>
              </a:spcAft>
              <a:buSzPts val="800"/>
              <a:buFont typeface="Inter"/>
              <a:buNone/>
              <a:defRPr sz="800"/>
            </a:lvl6pPr>
            <a:lvl7pPr lvl="6" algn="r">
              <a:spcBef>
                <a:spcPts val="0"/>
              </a:spcBef>
              <a:spcAft>
                <a:spcPts val="0"/>
              </a:spcAft>
              <a:buSzPts val="800"/>
              <a:buFont typeface="Inter"/>
              <a:buNone/>
              <a:defRPr sz="800"/>
            </a:lvl7pPr>
            <a:lvl8pPr lvl="7" algn="r">
              <a:spcBef>
                <a:spcPts val="0"/>
              </a:spcBef>
              <a:spcAft>
                <a:spcPts val="0"/>
              </a:spcAft>
              <a:buSzPts val="800"/>
              <a:buFont typeface="Inter"/>
              <a:buNone/>
              <a:defRPr sz="800"/>
            </a:lvl8pPr>
            <a:lvl9pPr lvl="8" algn="r">
              <a:spcBef>
                <a:spcPts val="0"/>
              </a:spcBef>
              <a:spcAft>
                <a:spcPts val="0"/>
              </a:spcAft>
              <a:buSzPts val="800"/>
              <a:buFont typeface="Inter"/>
              <a:buNone/>
              <a:defRPr sz="800"/>
            </a:lvl9pPr>
          </a:lstStyle>
          <a:p>
            <a:endParaRPr/>
          </a:p>
        </p:txBody>
      </p:sp>
      <p:cxnSp>
        <p:nvCxnSpPr>
          <p:cNvPr id="530" name="Google Shape;530;p24"/>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531" name="Google Shape;531;p24"/>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532" name="Google Shape;532;p24"/>
          <p:cNvCxnSpPr/>
          <p:nvPr/>
        </p:nvCxnSpPr>
        <p:spPr>
          <a:xfrm>
            <a:off x="8623975" y="-200"/>
            <a:ext cx="0" cy="5143500"/>
          </a:xfrm>
          <a:prstGeom prst="straightConnector1">
            <a:avLst/>
          </a:prstGeom>
          <a:noFill/>
          <a:ln w="9525" cap="flat" cmpd="sng">
            <a:solidFill>
              <a:schemeClr val="lt1"/>
            </a:solidFill>
            <a:prstDash val="solid"/>
            <a:round/>
            <a:headEnd type="none" w="sm" len="sm"/>
            <a:tailEnd type="none" w="sm" len="sm"/>
          </a:ln>
        </p:spPr>
      </p:cxnSp>
      <p:cxnSp>
        <p:nvCxnSpPr>
          <p:cNvPr id="533" name="Google Shape;533;p24"/>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534" name="Google Shape;534;p24"/>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sp>
        <p:nvSpPr>
          <p:cNvPr id="535" name="Google Shape;535;p24"/>
          <p:cNvSpPr txBox="1">
            <a:spLocks noGrp="1"/>
          </p:cNvSpPr>
          <p:nvPr>
            <p:ph type="body" idx="4"/>
          </p:nvPr>
        </p:nvSpPr>
        <p:spPr>
          <a:xfrm>
            <a:off x="1821800" y="3903425"/>
            <a:ext cx="4167900" cy="779700"/>
          </a:xfrm>
          <a:prstGeom prst="rect">
            <a:avLst/>
          </a:prstGeom>
        </p:spPr>
        <p:txBody>
          <a:bodyPr spcFirstLastPara="1" wrap="square" lIns="274300" tIns="0" rIns="182875" bIns="0" anchor="ctr" anchorCtr="0">
            <a:norm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cxnSp>
        <p:nvCxnSpPr>
          <p:cNvPr id="536" name="Google Shape;536;p24"/>
          <p:cNvCxnSpPr/>
          <p:nvPr/>
        </p:nvCxnSpPr>
        <p:spPr>
          <a:xfrm rot="10800000">
            <a:off x="1040500" y="4683125"/>
            <a:ext cx="7582200" cy="0"/>
          </a:xfrm>
          <a:prstGeom prst="straightConnector1">
            <a:avLst/>
          </a:prstGeom>
          <a:noFill/>
          <a:ln w="9525" cap="flat" cmpd="sng">
            <a:solidFill>
              <a:schemeClr val="lt1"/>
            </a:solidFill>
            <a:prstDash val="solid"/>
            <a:round/>
            <a:headEnd type="none" w="sm" len="sm"/>
            <a:tailEnd type="none" w="sm" len="sm"/>
          </a:ln>
        </p:spPr>
      </p:cxnSp>
      <p:sp>
        <p:nvSpPr>
          <p:cNvPr id="537" name="Google Shape;537;p24"/>
          <p:cNvSpPr>
            <a:spLocks noGrp="1"/>
          </p:cNvSpPr>
          <p:nvPr>
            <p:ph type="pic" idx="5"/>
          </p:nvPr>
        </p:nvSpPr>
        <p:spPr>
          <a:xfrm>
            <a:off x="1046150" y="3907375"/>
            <a:ext cx="771600" cy="771600"/>
          </a:xfrm>
          <a:prstGeom prst="rect">
            <a:avLst/>
          </a:prstGeom>
          <a:noFill/>
          <a:ln>
            <a:noFill/>
          </a:ln>
        </p:spPr>
      </p:sp>
      <p:sp>
        <p:nvSpPr>
          <p:cNvPr id="538" name="Google Shape;538;p24"/>
          <p:cNvSpPr txBox="1">
            <a:spLocks noGrp="1"/>
          </p:cNvSpPr>
          <p:nvPr>
            <p:ph type="title"/>
          </p:nvPr>
        </p:nvSpPr>
        <p:spPr>
          <a:xfrm flipH="1">
            <a:off x="1046200" y="722375"/>
            <a:ext cx="5726100" cy="1571100"/>
          </a:xfrm>
          <a:prstGeom prst="rect">
            <a:avLst/>
          </a:prstGeom>
        </p:spPr>
        <p:txBody>
          <a:bodyPr spcFirstLastPara="1" wrap="square" lIns="274300" tIns="91425" rIns="91425" bIns="91425" anchor="t" anchorCtr="0">
            <a:normAutofit/>
          </a:bodyPr>
          <a:lstStyle>
            <a:lvl1pPr lvl="0">
              <a:lnSpc>
                <a:spcPct val="80000"/>
              </a:lnSpc>
              <a:spcBef>
                <a:spcPts val="0"/>
              </a:spcBef>
              <a:spcAft>
                <a:spcPts val="0"/>
              </a:spcAft>
              <a:buSzPts val="5500"/>
              <a:buFont typeface="Gowun Batang"/>
              <a:buNone/>
              <a:defRPr sz="5500"/>
            </a:lvl1pPr>
            <a:lvl2pPr lvl="1">
              <a:lnSpc>
                <a:spcPct val="80000"/>
              </a:lnSpc>
              <a:spcBef>
                <a:spcPts val="0"/>
              </a:spcBef>
              <a:spcAft>
                <a:spcPts val="0"/>
              </a:spcAft>
              <a:buSzPts val="5500"/>
              <a:buNone/>
              <a:defRPr sz="5500"/>
            </a:lvl2pPr>
            <a:lvl3pPr lvl="2">
              <a:lnSpc>
                <a:spcPct val="80000"/>
              </a:lnSpc>
              <a:spcBef>
                <a:spcPts val="0"/>
              </a:spcBef>
              <a:spcAft>
                <a:spcPts val="0"/>
              </a:spcAft>
              <a:buSzPts val="5500"/>
              <a:buNone/>
              <a:defRPr sz="5500"/>
            </a:lvl3pPr>
            <a:lvl4pPr lvl="3">
              <a:lnSpc>
                <a:spcPct val="80000"/>
              </a:lnSpc>
              <a:spcBef>
                <a:spcPts val="0"/>
              </a:spcBef>
              <a:spcAft>
                <a:spcPts val="0"/>
              </a:spcAft>
              <a:buSzPts val="5500"/>
              <a:buNone/>
              <a:defRPr sz="5500"/>
            </a:lvl4pPr>
            <a:lvl5pPr lvl="4">
              <a:lnSpc>
                <a:spcPct val="80000"/>
              </a:lnSpc>
              <a:spcBef>
                <a:spcPts val="0"/>
              </a:spcBef>
              <a:spcAft>
                <a:spcPts val="0"/>
              </a:spcAft>
              <a:buSzPts val="5500"/>
              <a:buNone/>
              <a:defRPr sz="5500"/>
            </a:lvl5pPr>
            <a:lvl6pPr lvl="5">
              <a:lnSpc>
                <a:spcPct val="80000"/>
              </a:lnSpc>
              <a:spcBef>
                <a:spcPts val="0"/>
              </a:spcBef>
              <a:spcAft>
                <a:spcPts val="0"/>
              </a:spcAft>
              <a:buSzPts val="5500"/>
              <a:buNone/>
              <a:defRPr sz="5500"/>
            </a:lvl6pPr>
            <a:lvl7pPr lvl="6">
              <a:lnSpc>
                <a:spcPct val="80000"/>
              </a:lnSpc>
              <a:spcBef>
                <a:spcPts val="0"/>
              </a:spcBef>
              <a:spcAft>
                <a:spcPts val="0"/>
              </a:spcAft>
              <a:buSzPts val="5500"/>
              <a:buNone/>
              <a:defRPr sz="5500"/>
            </a:lvl7pPr>
            <a:lvl8pPr lvl="7">
              <a:lnSpc>
                <a:spcPct val="80000"/>
              </a:lnSpc>
              <a:spcBef>
                <a:spcPts val="0"/>
              </a:spcBef>
              <a:spcAft>
                <a:spcPts val="0"/>
              </a:spcAft>
              <a:buSzPts val="5500"/>
              <a:buNone/>
              <a:defRPr sz="5500"/>
            </a:lvl8pPr>
            <a:lvl9pPr lvl="8">
              <a:lnSpc>
                <a:spcPct val="80000"/>
              </a:lnSpc>
              <a:spcBef>
                <a:spcPts val="0"/>
              </a:spcBef>
              <a:spcAft>
                <a:spcPts val="0"/>
              </a:spcAft>
              <a:buSzPts val="5500"/>
              <a:buNone/>
              <a:defRPr sz="55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p:cSld name="BLANK_4">
    <p:bg>
      <p:bgPr>
        <a:solidFill>
          <a:schemeClr val="lt1"/>
        </a:solidFill>
        <a:effectLst/>
      </p:bgPr>
    </p:bg>
    <p:spTree>
      <p:nvGrpSpPr>
        <p:cNvPr id="1" name="Shape 539"/>
        <p:cNvGrpSpPr/>
        <p:nvPr/>
      </p:nvGrpSpPr>
      <p:grpSpPr>
        <a:xfrm>
          <a:off x="0" y="0"/>
          <a:ext cx="0" cy="0"/>
          <a:chOff x="0" y="0"/>
          <a:chExt cx="0" cy="0"/>
        </a:xfrm>
      </p:grpSpPr>
      <p:grpSp>
        <p:nvGrpSpPr>
          <p:cNvPr id="540" name="Google Shape;540;p25"/>
          <p:cNvGrpSpPr/>
          <p:nvPr/>
        </p:nvGrpSpPr>
        <p:grpSpPr>
          <a:xfrm>
            <a:off x="-800" y="-150"/>
            <a:ext cx="9145250" cy="5144250"/>
            <a:chOff x="-800" y="-150"/>
            <a:chExt cx="9145250" cy="5144250"/>
          </a:xfrm>
        </p:grpSpPr>
        <p:cxnSp>
          <p:nvCxnSpPr>
            <p:cNvPr id="541" name="Google Shape;541;p25"/>
            <p:cNvCxnSpPr/>
            <p:nvPr/>
          </p:nvCxnSpPr>
          <p:spPr>
            <a:xfrm>
              <a:off x="514575" y="-15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542" name="Google Shape;542;p25"/>
            <p:cNvCxnSpPr/>
            <p:nvPr/>
          </p:nvCxnSpPr>
          <p:spPr>
            <a:xfrm rot="10800000">
              <a:off x="-800" y="52112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543" name="Google Shape;543;p25"/>
            <p:cNvCxnSpPr/>
            <p:nvPr/>
          </p:nvCxnSpPr>
          <p:spPr>
            <a:xfrm>
              <a:off x="7228800" y="450"/>
              <a:ext cx="0" cy="521400"/>
            </a:xfrm>
            <a:prstGeom prst="straightConnector1">
              <a:avLst/>
            </a:prstGeom>
            <a:noFill/>
            <a:ln w="9525" cap="flat" cmpd="sng">
              <a:solidFill>
                <a:schemeClr val="accent6"/>
              </a:solidFill>
              <a:prstDash val="solid"/>
              <a:round/>
              <a:headEnd type="none" w="sm" len="sm"/>
              <a:tailEnd type="none" w="sm" len="sm"/>
            </a:ln>
          </p:spPr>
        </p:cxnSp>
        <p:cxnSp>
          <p:nvCxnSpPr>
            <p:cNvPr id="544" name="Google Shape;544;p25"/>
            <p:cNvCxnSpPr/>
            <p:nvPr/>
          </p:nvCxnSpPr>
          <p:spPr>
            <a:xfrm>
              <a:off x="8622600" y="528"/>
              <a:ext cx="0" cy="5143200"/>
            </a:xfrm>
            <a:prstGeom prst="straightConnector1">
              <a:avLst/>
            </a:prstGeom>
            <a:noFill/>
            <a:ln w="9525" cap="flat" cmpd="sng">
              <a:solidFill>
                <a:schemeClr val="accent6"/>
              </a:solidFill>
              <a:prstDash val="solid"/>
              <a:round/>
              <a:headEnd type="none" w="sm" len="sm"/>
              <a:tailEnd type="none" w="sm" len="sm"/>
            </a:ln>
          </p:spPr>
        </p:cxnSp>
        <p:cxnSp>
          <p:nvCxnSpPr>
            <p:cNvPr id="545" name="Google Shape;545;p25"/>
            <p:cNvCxnSpPr/>
            <p:nvPr/>
          </p:nvCxnSpPr>
          <p:spPr>
            <a:xfrm rot="10800000">
              <a:off x="-450" y="361047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546" name="Google Shape;546;p25"/>
            <p:cNvCxnSpPr/>
            <p:nvPr/>
          </p:nvCxnSpPr>
          <p:spPr>
            <a:xfrm rot="10800000">
              <a:off x="-450" y="461957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547" name="Google Shape;547;p25"/>
            <p:cNvCxnSpPr/>
            <p:nvPr/>
          </p:nvCxnSpPr>
          <p:spPr>
            <a:xfrm>
              <a:off x="7228850" y="3609300"/>
              <a:ext cx="0" cy="1534800"/>
            </a:xfrm>
            <a:prstGeom prst="straightConnector1">
              <a:avLst/>
            </a:prstGeom>
            <a:noFill/>
            <a:ln w="9525" cap="flat" cmpd="sng">
              <a:solidFill>
                <a:schemeClr val="accent6"/>
              </a:solidFill>
              <a:prstDash val="solid"/>
              <a:round/>
              <a:headEnd type="none" w="sm" len="sm"/>
              <a:tailEnd type="none" w="sm" len="sm"/>
            </a:ln>
          </p:spPr>
        </p:cxnSp>
      </p:grpSp>
      <p:sp>
        <p:nvSpPr>
          <p:cNvPr id="548" name="Google Shape;548;p25"/>
          <p:cNvSpPr txBox="1">
            <a:spLocks noGrp="1"/>
          </p:cNvSpPr>
          <p:nvPr>
            <p:ph type="title"/>
          </p:nvPr>
        </p:nvSpPr>
        <p:spPr>
          <a:xfrm>
            <a:off x="521800" y="1251350"/>
            <a:ext cx="8100900" cy="1531500"/>
          </a:xfrm>
          <a:prstGeom prst="rect">
            <a:avLst/>
          </a:prstGeom>
        </p:spPr>
        <p:txBody>
          <a:bodyPr spcFirstLastPara="1" wrap="square" lIns="274300" tIns="91425" rIns="182875" bIns="91425" anchor="t" anchorCtr="0">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4400"/>
              <a:buFont typeface="Gowun Batang"/>
              <a:buNone/>
              <a:defRPr sz="4400">
                <a:solidFill>
                  <a:schemeClr val="dk1"/>
                </a:solidFill>
              </a:defRPr>
            </a:lvl2pPr>
            <a:lvl3pPr lvl="2">
              <a:lnSpc>
                <a:spcPct val="80000"/>
              </a:lnSpc>
              <a:spcBef>
                <a:spcPts val="0"/>
              </a:spcBef>
              <a:spcAft>
                <a:spcPts val="0"/>
              </a:spcAft>
              <a:buClr>
                <a:schemeClr val="dk1"/>
              </a:buClr>
              <a:buSzPts val="4400"/>
              <a:buFont typeface="Gowun Batang"/>
              <a:buNone/>
              <a:defRPr sz="4400">
                <a:solidFill>
                  <a:schemeClr val="dk1"/>
                </a:solidFill>
              </a:defRPr>
            </a:lvl3pPr>
            <a:lvl4pPr lvl="3">
              <a:lnSpc>
                <a:spcPct val="80000"/>
              </a:lnSpc>
              <a:spcBef>
                <a:spcPts val="0"/>
              </a:spcBef>
              <a:spcAft>
                <a:spcPts val="0"/>
              </a:spcAft>
              <a:buClr>
                <a:schemeClr val="dk1"/>
              </a:buClr>
              <a:buSzPts val="4400"/>
              <a:buFont typeface="Gowun Batang"/>
              <a:buNone/>
              <a:defRPr sz="4400">
                <a:solidFill>
                  <a:schemeClr val="dk1"/>
                </a:solidFill>
              </a:defRPr>
            </a:lvl4pPr>
            <a:lvl5pPr lvl="4">
              <a:lnSpc>
                <a:spcPct val="80000"/>
              </a:lnSpc>
              <a:spcBef>
                <a:spcPts val="0"/>
              </a:spcBef>
              <a:spcAft>
                <a:spcPts val="0"/>
              </a:spcAft>
              <a:buClr>
                <a:schemeClr val="dk1"/>
              </a:buClr>
              <a:buSzPts val="4400"/>
              <a:buFont typeface="Gowun Batang"/>
              <a:buNone/>
              <a:defRPr sz="4400">
                <a:solidFill>
                  <a:schemeClr val="dk1"/>
                </a:solidFill>
              </a:defRPr>
            </a:lvl5pPr>
            <a:lvl6pPr lvl="5">
              <a:lnSpc>
                <a:spcPct val="80000"/>
              </a:lnSpc>
              <a:spcBef>
                <a:spcPts val="0"/>
              </a:spcBef>
              <a:spcAft>
                <a:spcPts val="0"/>
              </a:spcAft>
              <a:buClr>
                <a:schemeClr val="dk1"/>
              </a:buClr>
              <a:buSzPts val="4400"/>
              <a:buFont typeface="Gowun Batang"/>
              <a:buNone/>
              <a:defRPr sz="4400">
                <a:solidFill>
                  <a:schemeClr val="dk1"/>
                </a:solidFill>
              </a:defRPr>
            </a:lvl6pPr>
            <a:lvl7pPr lvl="6">
              <a:lnSpc>
                <a:spcPct val="80000"/>
              </a:lnSpc>
              <a:spcBef>
                <a:spcPts val="0"/>
              </a:spcBef>
              <a:spcAft>
                <a:spcPts val="0"/>
              </a:spcAft>
              <a:buClr>
                <a:schemeClr val="dk1"/>
              </a:buClr>
              <a:buSzPts val="4400"/>
              <a:buFont typeface="Gowun Batang"/>
              <a:buNone/>
              <a:defRPr sz="4400">
                <a:solidFill>
                  <a:schemeClr val="dk1"/>
                </a:solidFill>
              </a:defRPr>
            </a:lvl7pPr>
            <a:lvl8pPr lvl="7">
              <a:lnSpc>
                <a:spcPct val="80000"/>
              </a:lnSpc>
              <a:spcBef>
                <a:spcPts val="0"/>
              </a:spcBef>
              <a:spcAft>
                <a:spcPts val="0"/>
              </a:spcAft>
              <a:buClr>
                <a:schemeClr val="dk1"/>
              </a:buClr>
              <a:buSzPts val="4400"/>
              <a:buFont typeface="Gowun Batang"/>
              <a:buNone/>
              <a:defRPr sz="4400">
                <a:solidFill>
                  <a:schemeClr val="dk1"/>
                </a:solidFill>
              </a:defRPr>
            </a:lvl8pPr>
            <a:lvl9pPr lvl="8">
              <a:lnSpc>
                <a:spcPct val="80000"/>
              </a:lnSpc>
              <a:spcBef>
                <a:spcPts val="0"/>
              </a:spcBef>
              <a:spcAft>
                <a:spcPts val="0"/>
              </a:spcAft>
              <a:buClr>
                <a:schemeClr val="dk1"/>
              </a:buClr>
              <a:buSzPts val="4400"/>
              <a:buFont typeface="Gowun Batang"/>
              <a:buNone/>
              <a:defRPr sz="4400">
                <a:solidFill>
                  <a:schemeClr val="dk1"/>
                </a:solidFill>
              </a:defRPr>
            </a:lvl9pPr>
          </a:lstStyle>
          <a:p>
            <a:endParaRPr/>
          </a:p>
        </p:txBody>
      </p:sp>
      <p:sp>
        <p:nvSpPr>
          <p:cNvPr id="549" name="Google Shape;549;p25"/>
          <p:cNvSpPr txBox="1">
            <a:spLocks noGrp="1"/>
          </p:cNvSpPr>
          <p:nvPr>
            <p:ph type="subTitle" idx="1"/>
          </p:nvPr>
        </p:nvSpPr>
        <p:spPr>
          <a:xfrm>
            <a:off x="518400" y="3609525"/>
            <a:ext cx="6710400" cy="1010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Agenda">
  <p:cSld name="BLANK_1_1_1_1_1_1_1_1_1_1_1">
    <p:bg>
      <p:bgPr>
        <a:solidFill>
          <a:schemeClr val="lt2"/>
        </a:solidFill>
        <a:effectLst/>
      </p:bgPr>
    </p:bg>
    <p:spTree>
      <p:nvGrpSpPr>
        <p:cNvPr id="1" name="Shape 550"/>
        <p:cNvGrpSpPr/>
        <p:nvPr/>
      </p:nvGrpSpPr>
      <p:grpSpPr>
        <a:xfrm>
          <a:off x="0" y="0"/>
          <a:ext cx="0" cy="0"/>
          <a:chOff x="0" y="0"/>
          <a:chExt cx="0" cy="0"/>
        </a:xfrm>
      </p:grpSpPr>
      <p:grpSp>
        <p:nvGrpSpPr>
          <p:cNvPr id="551" name="Google Shape;551;p26"/>
          <p:cNvGrpSpPr/>
          <p:nvPr/>
        </p:nvGrpSpPr>
        <p:grpSpPr>
          <a:xfrm rot="5400000">
            <a:off x="596065" y="4459673"/>
            <a:ext cx="369896" cy="333900"/>
            <a:chOff x="96076" y="654376"/>
            <a:chExt cx="369896" cy="333900"/>
          </a:xfrm>
        </p:grpSpPr>
        <p:cxnSp>
          <p:nvCxnSpPr>
            <p:cNvPr id="552" name="Google Shape;552;p2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553" name="Google Shape;553;p2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554" name="Google Shape;554;p2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555" name="Google Shape;555;p26"/>
          <p:cNvGrpSpPr/>
          <p:nvPr/>
        </p:nvGrpSpPr>
        <p:grpSpPr>
          <a:xfrm rot="5400000">
            <a:off x="596065" y="3723173"/>
            <a:ext cx="369896" cy="333900"/>
            <a:chOff x="96076" y="654376"/>
            <a:chExt cx="369896" cy="333900"/>
          </a:xfrm>
        </p:grpSpPr>
        <p:cxnSp>
          <p:nvCxnSpPr>
            <p:cNvPr id="556" name="Google Shape;556;p2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557" name="Google Shape;557;p2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558" name="Google Shape;558;p2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559" name="Google Shape;559;p26"/>
          <p:cNvGrpSpPr/>
          <p:nvPr/>
        </p:nvGrpSpPr>
        <p:grpSpPr>
          <a:xfrm rot="5400000">
            <a:off x="596065" y="2986673"/>
            <a:ext cx="369896" cy="333900"/>
            <a:chOff x="96076" y="654376"/>
            <a:chExt cx="369896" cy="333900"/>
          </a:xfrm>
        </p:grpSpPr>
        <p:cxnSp>
          <p:nvCxnSpPr>
            <p:cNvPr id="560" name="Google Shape;560;p2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561" name="Google Shape;561;p2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562" name="Google Shape;562;p2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563" name="Google Shape;563;p26"/>
          <p:cNvGrpSpPr/>
          <p:nvPr/>
        </p:nvGrpSpPr>
        <p:grpSpPr>
          <a:xfrm rot="5400000">
            <a:off x="596065" y="2250173"/>
            <a:ext cx="369896" cy="333900"/>
            <a:chOff x="96076" y="654376"/>
            <a:chExt cx="369896" cy="333900"/>
          </a:xfrm>
        </p:grpSpPr>
        <p:cxnSp>
          <p:nvCxnSpPr>
            <p:cNvPr id="564" name="Google Shape;564;p2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565" name="Google Shape;565;p2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566" name="Google Shape;566;p2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567" name="Google Shape;567;p26"/>
          <p:cNvGrpSpPr/>
          <p:nvPr/>
        </p:nvGrpSpPr>
        <p:grpSpPr>
          <a:xfrm rot="5400000">
            <a:off x="594827" y="1513673"/>
            <a:ext cx="369896" cy="333900"/>
            <a:chOff x="96076" y="654376"/>
            <a:chExt cx="369896" cy="333900"/>
          </a:xfrm>
        </p:grpSpPr>
        <p:cxnSp>
          <p:nvCxnSpPr>
            <p:cNvPr id="568" name="Google Shape;568;p2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569" name="Google Shape;569;p2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570" name="Google Shape;570;p2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571" name="Google Shape;571;p26"/>
          <p:cNvGrpSpPr/>
          <p:nvPr/>
        </p:nvGrpSpPr>
        <p:grpSpPr>
          <a:xfrm rot="5400000">
            <a:off x="594827" y="777173"/>
            <a:ext cx="369896" cy="333900"/>
            <a:chOff x="96076" y="654376"/>
            <a:chExt cx="369896" cy="333900"/>
          </a:xfrm>
        </p:grpSpPr>
        <p:cxnSp>
          <p:nvCxnSpPr>
            <p:cNvPr id="572" name="Google Shape;572;p2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573" name="Google Shape;573;p2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574" name="Google Shape;574;p2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575" name="Google Shape;575;p26"/>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576" name="Google Shape;576;p26"/>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577" name="Google Shape;577;p26"/>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578" name="Google Shape;578;p26"/>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579" name="Google Shape;579;p26"/>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sp>
        <p:nvSpPr>
          <p:cNvPr id="580" name="Google Shape;580;p26"/>
          <p:cNvSpPr txBox="1">
            <a:spLocks noGrp="1"/>
          </p:cNvSpPr>
          <p:nvPr>
            <p:ph type="title"/>
          </p:nvPr>
        </p:nvSpPr>
        <p:spPr>
          <a:xfrm>
            <a:off x="1042100" y="334925"/>
            <a:ext cx="7576500" cy="329700"/>
          </a:xfrm>
          <a:prstGeom prst="rect">
            <a:avLst/>
          </a:prstGeom>
        </p:spPr>
        <p:txBody>
          <a:bodyPr spcFirstLastPara="1" wrap="square" lIns="274300" tIns="91425" rIns="91425" bIns="0" anchor="ctr" anchorCtr="0">
            <a:normAutofit/>
          </a:bodyPr>
          <a:lstStyle>
            <a:lvl1pPr lvl="0">
              <a:lnSpc>
                <a:spcPct val="115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cxnSp>
        <p:nvCxnSpPr>
          <p:cNvPr id="581" name="Google Shape;581;p26"/>
          <p:cNvCxnSpPr/>
          <p:nvPr/>
        </p:nvCxnSpPr>
        <p:spPr>
          <a:xfrm>
            <a:off x="1045950" y="2053193"/>
            <a:ext cx="8098500" cy="0"/>
          </a:xfrm>
          <a:prstGeom prst="straightConnector1">
            <a:avLst/>
          </a:prstGeom>
          <a:noFill/>
          <a:ln w="9525" cap="flat" cmpd="sng">
            <a:solidFill>
              <a:schemeClr val="lt1"/>
            </a:solidFill>
            <a:prstDash val="solid"/>
            <a:round/>
            <a:headEnd type="none" w="sm" len="sm"/>
            <a:tailEnd type="none" w="sm" len="sm"/>
          </a:ln>
        </p:spPr>
      </p:cxnSp>
      <p:cxnSp>
        <p:nvCxnSpPr>
          <p:cNvPr id="582" name="Google Shape;582;p26"/>
          <p:cNvCxnSpPr/>
          <p:nvPr/>
        </p:nvCxnSpPr>
        <p:spPr>
          <a:xfrm>
            <a:off x="1045950" y="2800742"/>
            <a:ext cx="8098500" cy="0"/>
          </a:xfrm>
          <a:prstGeom prst="straightConnector1">
            <a:avLst/>
          </a:prstGeom>
          <a:noFill/>
          <a:ln w="9525" cap="flat" cmpd="sng">
            <a:solidFill>
              <a:schemeClr val="lt1"/>
            </a:solidFill>
            <a:prstDash val="solid"/>
            <a:round/>
            <a:headEnd type="none" w="sm" len="sm"/>
            <a:tailEnd type="none" w="sm" len="sm"/>
          </a:ln>
        </p:spPr>
      </p:cxnSp>
      <p:cxnSp>
        <p:nvCxnSpPr>
          <p:cNvPr id="583" name="Google Shape;583;p26"/>
          <p:cNvCxnSpPr/>
          <p:nvPr/>
        </p:nvCxnSpPr>
        <p:spPr>
          <a:xfrm>
            <a:off x="1045950" y="3542475"/>
            <a:ext cx="8098500" cy="0"/>
          </a:xfrm>
          <a:prstGeom prst="straightConnector1">
            <a:avLst/>
          </a:prstGeom>
          <a:noFill/>
          <a:ln w="9525" cap="flat" cmpd="sng">
            <a:solidFill>
              <a:schemeClr val="lt1"/>
            </a:solidFill>
            <a:prstDash val="solid"/>
            <a:round/>
            <a:headEnd type="none" w="sm" len="sm"/>
            <a:tailEnd type="none" w="sm" len="sm"/>
          </a:ln>
        </p:spPr>
      </p:cxnSp>
      <p:cxnSp>
        <p:nvCxnSpPr>
          <p:cNvPr id="584" name="Google Shape;584;p26"/>
          <p:cNvCxnSpPr/>
          <p:nvPr/>
        </p:nvCxnSpPr>
        <p:spPr>
          <a:xfrm>
            <a:off x="1045950" y="4297588"/>
            <a:ext cx="8098500" cy="0"/>
          </a:xfrm>
          <a:prstGeom prst="straightConnector1">
            <a:avLst/>
          </a:prstGeom>
          <a:noFill/>
          <a:ln w="9525" cap="flat" cmpd="sng">
            <a:solidFill>
              <a:schemeClr val="lt1"/>
            </a:solidFill>
            <a:prstDash val="solid"/>
            <a:round/>
            <a:headEnd type="none" w="sm" len="sm"/>
            <a:tailEnd type="none" w="sm" len="sm"/>
          </a:ln>
        </p:spPr>
      </p:cxnSp>
      <p:cxnSp>
        <p:nvCxnSpPr>
          <p:cNvPr id="585" name="Google Shape;585;p26"/>
          <p:cNvCxnSpPr/>
          <p:nvPr/>
        </p:nvCxnSpPr>
        <p:spPr>
          <a:xfrm>
            <a:off x="1045950" y="1307575"/>
            <a:ext cx="8098500" cy="0"/>
          </a:xfrm>
          <a:prstGeom prst="straightConnector1">
            <a:avLst/>
          </a:prstGeom>
          <a:noFill/>
          <a:ln w="9525" cap="flat" cmpd="sng">
            <a:solidFill>
              <a:schemeClr val="lt1"/>
            </a:solidFill>
            <a:prstDash val="solid"/>
            <a:round/>
            <a:headEnd type="none" w="sm" len="sm"/>
            <a:tailEnd type="none" w="sm" len="sm"/>
          </a:ln>
        </p:spPr>
      </p:cxnSp>
      <p:sp>
        <p:nvSpPr>
          <p:cNvPr id="586" name="Google Shape;586;p26"/>
          <p:cNvSpPr txBox="1">
            <a:spLocks noGrp="1"/>
          </p:cNvSpPr>
          <p:nvPr>
            <p:ph type="subTitle" idx="1"/>
          </p:nvPr>
        </p:nvSpPr>
        <p:spPr>
          <a:xfrm>
            <a:off x="1042100" y="666250"/>
            <a:ext cx="7581900" cy="641400"/>
          </a:xfrm>
          <a:prstGeom prst="rect">
            <a:avLst/>
          </a:prstGeom>
        </p:spPr>
        <p:txBody>
          <a:bodyPr spcFirstLastPara="1" wrap="square" lIns="274300" tIns="91425" rIns="91425" bIns="91425" anchor="ctr" anchorCtr="0">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a:endParaRPr/>
          </a:p>
        </p:txBody>
      </p:sp>
      <p:sp>
        <p:nvSpPr>
          <p:cNvPr id="587" name="Google Shape;587;p26"/>
          <p:cNvSpPr txBox="1">
            <a:spLocks noGrp="1"/>
          </p:cNvSpPr>
          <p:nvPr>
            <p:ph type="subTitle" idx="2"/>
          </p:nvPr>
        </p:nvSpPr>
        <p:spPr>
          <a:xfrm>
            <a:off x="1042100" y="1307575"/>
            <a:ext cx="7581900" cy="745500"/>
          </a:xfrm>
          <a:prstGeom prst="rect">
            <a:avLst/>
          </a:prstGeom>
        </p:spPr>
        <p:txBody>
          <a:bodyPr spcFirstLastPara="1" wrap="square" lIns="274300" tIns="91425" rIns="91425" bIns="91425" anchor="ctr" anchorCtr="0">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a:endParaRPr/>
          </a:p>
        </p:txBody>
      </p:sp>
      <p:sp>
        <p:nvSpPr>
          <p:cNvPr id="588" name="Google Shape;588;p26"/>
          <p:cNvSpPr txBox="1">
            <a:spLocks noGrp="1"/>
          </p:cNvSpPr>
          <p:nvPr>
            <p:ph type="subTitle" idx="3"/>
          </p:nvPr>
        </p:nvSpPr>
        <p:spPr>
          <a:xfrm>
            <a:off x="1042100" y="2052275"/>
            <a:ext cx="7581900" cy="748500"/>
          </a:xfrm>
          <a:prstGeom prst="rect">
            <a:avLst/>
          </a:prstGeom>
        </p:spPr>
        <p:txBody>
          <a:bodyPr spcFirstLastPara="1" wrap="square" lIns="274300" tIns="91425" rIns="91425" bIns="91425" anchor="ctr" anchorCtr="0">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a:endParaRPr/>
          </a:p>
        </p:txBody>
      </p:sp>
      <p:sp>
        <p:nvSpPr>
          <p:cNvPr id="589" name="Google Shape;589;p26"/>
          <p:cNvSpPr txBox="1">
            <a:spLocks noGrp="1"/>
          </p:cNvSpPr>
          <p:nvPr>
            <p:ph type="subTitle" idx="4"/>
          </p:nvPr>
        </p:nvSpPr>
        <p:spPr>
          <a:xfrm>
            <a:off x="1042100" y="2801150"/>
            <a:ext cx="7581900" cy="741300"/>
          </a:xfrm>
          <a:prstGeom prst="rect">
            <a:avLst/>
          </a:prstGeom>
        </p:spPr>
        <p:txBody>
          <a:bodyPr spcFirstLastPara="1" wrap="square" lIns="274300" tIns="91425" rIns="91425" bIns="91425" anchor="ctr" anchorCtr="0">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a:endParaRPr/>
          </a:p>
        </p:txBody>
      </p:sp>
      <p:sp>
        <p:nvSpPr>
          <p:cNvPr id="590" name="Google Shape;590;p26"/>
          <p:cNvSpPr txBox="1">
            <a:spLocks noGrp="1"/>
          </p:cNvSpPr>
          <p:nvPr>
            <p:ph type="subTitle" idx="5"/>
          </p:nvPr>
        </p:nvSpPr>
        <p:spPr>
          <a:xfrm>
            <a:off x="1042100" y="3542450"/>
            <a:ext cx="7581900" cy="755100"/>
          </a:xfrm>
          <a:prstGeom prst="rect">
            <a:avLst/>
          </a:prstGeom>
        </p:spPr>
        <p:txBody>
          <a:bodyPr spcFirstLastPara="1" wrap="square" lIns="274300" tIns="91425" rIns="91425" bIns="91425" anchor="ctr" anchorCtr="0">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a:endParaRPr/>
          </a:p>
        </p:txBody>
      </p:sp>
      <p:sp>
        <p:nvSpPr>
          <p:cNvPr id="591" name="Google Shape;591;p26"/>
          <p:cNvSpPr txBox="1">
            <a:spLocks noGrp="1"/>
          </p:cNvSpPr>
          <p:nvPr>
            <p:ph type="subTitle" idx="6"/>
          </p:nvPr>
        </p:nvSpPr>
        <p:spPr>
          <a:xfrm>
            <a:off x="1042100" y="4297650"/>
            <a:ext cx="7581900" cy="755100"/>
          </a:xfrm>
          <a:prstGeom prst="rect">
            <a:avLst/>
          </a:prstGeom>
        </p:spPr>
        <p:txBody>
          <a:bodyPr spcFirstLastPara="1" wrap="square" lIns="274300" tIns="91425" rIns="91425" bIns="91425" anchor="ctr" anchorCtr="0">
            <a:normAutofit/>
          </a:bodyPr>
          <a:lstStyle>
            <a:lvl1pPr lvl="0">
              <a:spcBef>
                <a:spcPts val="0"/>
              </a:spcBef>
              <a:spcAft>
                <a:spcPts val="0"/>
              </a:spcAft>
              <a:buSzPts val="2400"/>
              <a:buFont typeface="Gowun Batang"/>
              <a:buNone/>
              <a:defRPr sz="2400">
                <a:latin typeface="Gowun Batang"/>
                <a:ea typeface="Gowun Batang"/>
                <a:cs typeface="Gowun Batang"/>
                <a:sym typeface="Gowun Batang"/>
              </a:defRPr>
            </a:lvl1pPr>
            <a:lvl2pPr lvl="1">
              <a:spcBef>
                <a:spcPts val="800"/>
              </a:spcBef>
              <a:spcAft>
                <a:spcPts val="0"/>
              </a:spcAft>
              <a:buSzPts val="2400"/>
              <a:buFont typeface="Gowun Batang"/>
              <a:buNone/>
              <a:defRPr sz="2400">
                <a:latin typeface="Gowun Batang"/>
                <a:ea typeface="Gowun Batang"/>
                <a:cs typeface="Gowun Batang"/>
                <a:sym typeface="Gowun Batang"/>
              </a:defRPr>
            </a:lvl2pPr>
            <a:lvl3pPr lvl="2">
              <a:spcBef>
                <a:spcPts val="800"/>
              </a:spcBef>
              <a:spcAft>
                <a:spcPts val="0"/>
              </a:spcAft>
              <a:buSzPts val="2400"/>
              <a:buFont typeface="Gowun Batang"/>
              <a:buNone/>
              <a:defRPr sz="2400">
                <a:latin typeface="Gowun Batang"/>
                <a:ea typeface="Gowun Batang"/>
                <a:cs typeface="Gowun Batang"/>
                <a:sym typeface="Gowun Batang"/>
              </a:defRPr>
            </a:lvl3pPr>
            <a:lvl4pPr lvl="3">
              <a:spcBef>
                <a:spcPts val="800"/>
              </a:spcBef>
              <a:spcAft>
                <a:spcPts val="0"/>
              </a:spcAft>
              <a:buSzPts val="2400"/>
              <a:buFont typeface="Gowun Batang"/>
              <a:buNone/>
              <a:defRPr sz="2400">
                <a:latin typeface="Gowun Batang"/>
                <a:ea typeface="Gowun Batang"/>
                <a:cs typeface="Gowun Batang"/>
                <a:sym typeface="Gowun Batang"/>
              </a:defRPr>
            </a:lvl4pPr>
            <a:lvl5pPr lvl="4">
              <a:spcBef>
                <a:spcPts val="800"/>
              </a:spcBef>
              <a:spcAft>
                <a:spcPts val="0"/>
              </a:spcAft>
              <a:buSzPts val="2400"/>
              <a:buFont typeface="Gowun Batang"/>
              <a:buNone/>
              <a:defRPr sz="2400">
                <a:latin typeface="Gowun Batang"/>
                <a:ea typeface="Gowun Batang"/>
                <a:cs typeface="Gowun Batang"/>
                <a:sym typeface="Gowun Batang"/>
              </a:defRPr>
            </a:lvl5pPr>
            <a:lvl6pPr lvl="5">
              <a:spcBef>
                <a:spcPts val="800"/>
              </a:spcBef>
              <a:spcAft>
                <a:spcPts val="0"/>
              </a:spcAft>
              <a:buSzPts val="2400"/>
              <a:buFont typeface="Gowun Batang"/>
              <a:buNone/>
              <a:defRPr sz="2400">
                <a:latin typeface="Gowun Batang"/>
                <a:ea typeface="Gowun Batang"/>
                <a:cs typeface="Gowun Batang"/>
                <a:sym typeface="Gowun Batang"/>
              </a:defRPr>
            </a:lvl6pPr>
            <a:lvl7pPr lvl="6">
              <a:spcBef>
                <a:spcPts val="800"/>
              </a:spcBef>
              <a:spcAft>
                <a:spcPts val="0"/>
              </a:spcAft>
              <a:buSzPts val="2400"/>
              <a:buFont typeface="Gowun Batang"/>
              <a:buNone/>
              <a:defRPr sz="2400">
                <a:latin typeface="Gowun Batang"/>
                <a:ea typeface="Gowun Batang"/>
                <a:cs typeface="Gowun Batang"/>
                <a:sym typeface="Gowun Batang"/>
              </a:defRPr>
            </a:lvl7pPr>
            <a:lvl8pPr lvl="7">
              <a:spcBef>
                <a:spcPts val="800"/>
              </a:spcBef>
              <a:spcAft>
                <a:spcPts val="0"/>
              </a:spcAft>
              <a:buSzPts val="2400"/>
              <a:buFont typeface="Gowun Batang"/>
              <a:buNone/>
              <a:defRPr sz="2400">
                <a:latin typeface="Gowun Batang"/>
                <a:ea typeface="Gowun Batang"/>
                <a:cs typeface="Gowun Batang"/>
                <a:sym typeface="Gowun Batang"/>
              </a:defRPr>
            </a:lvl8pPr>
            <a:lvl9pPr lvl="8">
              <a:spcBef>
                <a:spcPts val="800"/>
              </a:spcBef>
              <a:spcAft>
                <a:spcPts val="800"/>
              </a:spcAft>
              <a:buSzPts val="2400"/>
              <a:buFont typeface="Gowun Batang"/>
              <a:buNone/>
              <a:defRPr sz="2400">
                <a:latin typeface="Gowun Batang"/>
                <a:ea typeface="Gowun Batang"/>
                <a:cs typeface="Gowun Batang"/>
                <a:sym typeface="Gowun Batang"/>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p:cSld name="BLANK_1_1_3">
    <p:bg>
      <p:bgPr>
        <a:solidFill>
          <a:schemeClr val="lt2"/>
        </a:solidFill>
        <a:effectLst/>
      </p:bgPr>
    </p:bg>
    <p:spTree>
      <p:nvGrpSpPr>
        <p:cNvPr id="1" name="Shape 592"/>
        <p:cNvGrpSpPr/>
        <p:nvPr/>
      </p:nvGrpSpPr>
      <p:grpSpPr>
        <a:xfrm>
          <a:off x="0" y="0"/>
          <a:ext cx="0" cy="0"/>
          <a:chOff x="0" y="0"/>
          <a:chExt cx="0" cy="0"/>
        </a:xfrm>
      </p:grpSpPr>
      <p:grpSp>
        <p:nvGrpSpPr>
          <p:cNvPr id="593" name="Google Shape;593;p27"/>
          <p:cNvGrpSpPr/>
          <p:nvPr/>
        </p:nvGrpSpPr>
        <p:grpSpPr>
          <a:xfrm rot="5400000">
            <a:off x="593777" y="548798"/>
            <a:ext cx="369896" cy="333900"/>
            <a:chOff x="96076" y="654376"/>
            <a:chExt cx="369896" cy="333900"/>
          </a:xfrm>
        </p:grpSpPr>
        <p:cxnSp>
          <p:nvCxnSpPr>
            <p:cNvPr id="594" name="Google Shape;594;p27"/>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595" name="Google Shape;595;p27"/>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596" name="Google Shape;596;p27"/>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597" name="Google Shape;597;p27"/>
          <p:cNvSpPr txBox="1">
            <a:spLocks noGrp="1"/>
          </p:cNvSpPr>
          <p:nvPr>
            <p:ph type="body" idx="1"/>
          </p:nvPr>
        </p:nvSpPr>
        <p:spPr>
          <a:xfrm>
            <a:off x="1042100" y="1307575"/>
            <a:ext cx="3977100" cy="3522300"/>
          </a:xfrm>
          <a:prstGeom prst="rect">
            <a:avLst/>
          </a:prstGeom>
        </p:spPr>
        <p:txBody>
          <a:bodyPr spcFirstLastPara="1" wrap="square" lIns="274300" tIns="274300"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cxnSp>
        <p:nvCxnSpPr>
          <p:cNvPr id="598" name="Google Shape;598;p27"/>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599" name="Google Shape;599;p27"/>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600" name="Google Shape;600;p27"/>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601" name="Google Shape;601;p27"/>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602" name="Google Shape;602;p27"/>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sp>
        <p:nvSpPr>
          <p:cNvPr id="603" name="Google Shape;603;p27"/>
          <p:cNvSpPr txBox="1">
            <a:spLocks noGrp="1"/>
          </p:cNvSpPr>
          <p:nvPr>
            <p:ph type="title"/>
          </p:nvPr>
        </p:nvSpPr>
        <p:spPr>
          <a:xfrm flipH="1">
            <a:off x="1040750" y="334850"/>
            <a:ext cx="7581900" cy="88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3200"/>
              <a:buFont typeface="Gowun Batang"/>
              <a:buNone/>
              <a:defRPr/>
            </a:lvl1pPr>
            <a:lvl2pPr lvl="1">
              <a:spcBef>
                <a:spcPts val="0"/>
              </a:spcBef>
              <a:spcAft>
                <a:spcPts val="0"/>
              </a:spcAft>
              <a:buClr>
                <a:schemeClr val="lt1"/>
              </a:buClr>
              <a:buSzPts val="3200"/>
              <a:buFont typeface="Gowun Batang"/>
              <a:buNone/>
              <a:defRPr/>
            </a:lvl2pPr>
            <a:lvl3pPr lvl="2">
              <a:spcBef>
                <a:spcPts val="0"/>
              </a:spcBef>
              <a:spcAft>
                <a:spcPts val="0"/>
              </a:spcAft>
              <a:buClr>
                <a:schemeClr val="lt1"/>
              </a:buClr>
              <a:buSzPts val="3200"/>
              <a:buFont typeface="Gowun Batang"/>
              <a:buNone/>
              <a:defRPr/>
            </a:lvl3pPr>
            <a:lvl4pPr lvl="3">
              <a:spcBef>
                <a:spcPts val="0"/>
              </a:spcBef>
              <a:spcAft>
                <a:spcPts val="0"/>
              </a:spcAft>
              <a:buClr>
                <a:schemeClr val="lt1"/>
              </a:buClr>
              <a:buSzPts val="3200"/>
              <a:buFont typeface="Gowun Batang"/>
              <a:buNone/>
              <a:defRPr/>
            </a:lvl4pPr>
            <a:lvl5pPr lvl="4">
              <a:spcBef>
                <a:spcPts val="0"/>
              </a:spcBef>
              <a:spcAft>
                <a:spcPts val="0"/>
              </a:spcAft>
              <a:buClr>
                <a:schemeClr val="lt1"/>
              </a:buClr>
              <a:buSzPts val="3200"/>
              <a:buFont typeface="Gowun Batang"/>
              <a:buNone/>
              <a:defRPr/>
            </a:lvl5pPr>
            <a:lvl6pPr lvl="5">
              <a:spcBef>
                <a:spcPts val="0"/>
              </a:spcBef>
              <a:spcAft>
                <a:spcPts val="0"/>
              </a:spcAft>
              <a:buClr>
                <a:schemeClr val="lt1"/>
              </a:buClr>
              <a:buSzPts val="3200"/>
              <a:buFont typeface="Gowun Batang"/>
              <a:buNone/>
              <a:defRPr/>
            </a:lvl6pPr>
            <a:lvl7pPr lvl="6">
              <a:spcBef>
                <a:spcPts val="0"/>
              </a:spcBef>
              <a:spcAft>
                <a:spcPts val="0"/>
              </a:spcAft>
              <a:buClr>
                <a:schemeClr val="lt1"/>
              </a:buClr>
              <a:buSzPts val="3200"/>
              <a:buFont typeface="Gowun Batang"/>
              <a:buNone/>
              <a:defRPr/>
            </a:lvl7pPr>
            <a:lvl8pPr lvl="7">
              <a:spcBef>
                <a:spcPts val="0"/>
              </a:spcBef>
              <a:spcAft>
                <a:spcPts val="0"/>
              </a:spcAft>
              <a:buClr>
                <a:schemeClr val="lt1"/>
              </a:buClr>
              <a:buSzPts val="3200"/>
              <a:buFont typeface="Gowun Batang"/>
              <a:buNone/>
              <a:defRPr/>
            </a:lvl8pPr>
            <a:lvl9pPr lvl="8">
              <a:spcBef>
                <a:spcPts val="0"/>
              </a:spcBef>
              <a:spcAft>
                <a:spcPts val="0"/>
              </a:spcAft>
              <a:buClr>
                <a:schemeClr val="lt1"/>
              </a:buClr>
              <a:buSzPts val="3200"/>
              <a:buFont typeface="Gowun Batang"/>
              <a:buNone/>
              <a:defRPr/>
            </a:lvl9pPr>
          </a:lstStyle>
          <a:p>
            <a:endParaRPr/>
          </a:p>
        </p:txBody>
      </p:sp>
      <p:cxnSp>
        <p:nvCxnSpPr>
          <p:cNvPr id="604" name="Google Shape;604;p27"/>
          <p:cNvCxnSpPr/>
          <p:nvPr/>
        </p:nvCxnSpPr>
        <p:spPr>
          <a:xfrm>
            <a:off x="1042100" y="1217450"/>
            <a:ext cx="81024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p:cSld name="BLANK_1">
    <p:bg>
      <p:bgPr>
        <a:solidFill>
          <a:schemeClr val="lt2"/>
        </a:solidFill>
        <a:effectLst/>
      </p:bgPr>
    </p:bg>
    <p:spTree>
      <p:nvGrpSpPr>
        <p:cNvPr id="1" name="Shape 605"/>
        <p:cNvGrpSpPr/>
        <p:nvPr/>
      </p:nvGrpSpPr>
      <p:grpSpPr>
        <a:xfrm>
          <a:off x="0" y="0"/>
          <a:ext cx="0" cy="0"/>
          <a:chOff x="0" y="0"/>
          <a:chExt cx="0" cy="0"/>
        </a:xfrm>
      </p:grpSpPr>
      <p:sp>
        <p:nvSpPr>
          <p:cNvPr id="606" name="Google Shape;606;p28"/>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607" name="Google Shape;607;p28"/>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608" name="Google Shape;608;p28"/>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609" name="Google Shape;609;p28"/>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610" name="Google Shape;610;p28"/>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611" name="Google Shape;611;p28"/>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 ALT 1">
  <p:cSld name="BLANK_1_6">
    <p:bg>
      <p:bgPr>
        <a:solidFill>
          <a:schemeClr val="lt2"/>
        </a:solidFill>
        <a:effectLst/>
      </p:bgPr>
    </p:bg>
    <p:spTree>
      <p:nvGrpSpPr>
        <p:cNvPr id="1" name="Shape 612"/>
        <p:cNvGrpSpPr/>
        <p:nvPr/>
      </p:nvGrpSpPr>
      <p:grpSpPr>
        <a:xfrm>
          <a:off x="0" y="0"/>
          <a:ext cx="0" cy="0"/>
          <a:chOff x="0" y="0"/>
          <a:chExt cx="0" cy="0"/>
        </a:xfrm>
      </p:grpSpPr>
      <p:sp>
        <p:nvSpPr>
          <p:cNvPr id="613" name="Google Shape;613;p29"/>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614" name="Google Shape;614;p29"/>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615" name="Google Shape;615;p29"/>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616" name="Google Shape;616;p29"/>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617" name="Google Shape;617;p29"/>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618" name="Google Shape;618;p29"/>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619" name="Google Shape;619;p29"/>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620" name="Google Shape;620;p29"/>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621" name="Google Shape;621;p29"/>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ALT 3">
  <p:cSld name="BLANK_3">
    <p:bg>
      <p:bgPr>
        <a:solidFill>
          <a:schemeClr val="dk2"/>
        </a:solidFill>
        <a:effectLst/>
      </p:bgPr>
    </p:bg>
    <p:spTree>
      <p:nvGrpSpPr>
        <p:cNvPr id="1" name="Shape 622"/>
        <p:cNvGrpSpPr/>
        <p:nvPr/>
      </p:nvGrpSpPr>
      <p:grpSpPr>
        <a:xfrm>
          <a:off x="0" y="0"/>
          <a:ext cx="0" cy="0"/>
          <a:chOff x="0" y="0"/>
          <a:chExt cx="0" cy="0"/>
        </a:xfrm>
      </p:grpSpPr>
      <p:grpSp>
        <p:nvGrpSpPr>
          <p:cNvPr id="623" name="Google Shape;623;p30"/>
          <p:cNvGrpSpPr/>
          <p:nvPr/>
        </p:nvGrpSpPr>
        <p:grpSpPr>
          <a:xfrm>
            <a:off x="-800" y="-150"/>
            <a:ext cx="9145250" cy="5144250"/>
            <a:chOff x="-800" y="-150"/>
            <a:chExt cx="9145250" cy="5144250"/>
          </a:xfrm>
        </p:grpSpPr>
        <p:cxnSp>
          <p:nvCxnSpPr>
            <p:cNvPr id="624" name="Google Shape;624;p30"/>
            <p:cNvCxnSpPr/>
            <p:nvPr/>
          </p:nvCxnSpPr>
          <p:spPr>
            <a:xfrm>
              <a:off x="514575" y="-15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625" name="Google Shape;625;p30"/>
            <p:cNvCxnSpPr/>
            <p:nvPr/>
          </p:nvCxnSpPr>
          <p:spPr>
            <a:xfrm rot="10800000">
              <a:off x="-800" y="52112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626" name="Google Shape;626;p30"/>
            <p:cNvCxnSpPr/>
            <p:nvPr/>
          </p:nvCxnSpPr>
          <p:spPr>
            <a:xfrm>
              <a:off x="7228800" y="450"/>
              <a:ext cx="0" cy="521400"/>
            </a:xfrm>
            <a:prstGeom prst="straightConnector1">
              <a:avLst/>
            </a:prstGeom>
            <a:noFill/>
            <a:ln w="9525" cap="flat" cmpd="sng">
              <a:solidFill>
                <a:schemeClr val="accent6"/>
              </a:solidFill>
              <a:prstDash val="solid"/>
              <a:round/>
              <a:headEnd type="none" w="sm" len="sm"/>
              <a:tailEnd type="none" w="sm" len="sm"/>
            </a:ln>
          </p:spPr>
        </p:cxnSp>
        <p:cxnSp>
          <p:nvCxnSpPr>
            <p:cNvPr id="627" name="Google Shape;627;p30"/>
            <p:cNvCxnSpPr/>
            <p:nvPr/>
          </p:nvCxnSpPr>
          <p:spPr>
            <a:xfrm>
              <a:off x="8622600" y="528"/>
              <a:ext cx="0" cy="5143200"/>
            </a:xfrm>
            <a:prstGeom prst="straightConnector1">
              <a:avLst/>
            </a:prstGeom>
            <a:noFill/>
            <a:ln w="9525" cap="flat" cmpd="sng">
              <a:solidFill>
                <a:schemeClr val="accent6"/>
              </a:solidFill>
              <a:prstDash val="solid"/>
              <a:round/>
              <a:headEnd type="none" w="sm" len="sm"/>
              <a:tailEnd type="none" w="sm" len="sm"/>
            </a:ln>
          </p:spPr>
        </p:cxnSp>
        <p:cxnSp>
          <p:nvCxnSpPr>
            <p:cNvPr id="628" name="Google Shape;628;p30"/>
            <p:cNvCxnSpPr/>
            <p:nvPr/>
          </p:nvCxnSpPr>
          <p:spPr>
            <a:xfrm rot="10800000">
              <a:off x="-450" y="361047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629" name="Google Shape;629;p30"/>
            <p:cNvCxnSpPr/>
            <p:nvPr/>
          </p:nvCxnSpPr>
          <p:spPr>
            <a:xfrm rot="10800000">
              <a:off x="-450" y="4619575"/>
              <a:ext cx="9144900" cy="0"/>
            </a:xfrm>
            <a:prstGeom prst="straightConnector1">
              <a:avLst/>
            </a:prstGeom>
            <a:noFill/>
            <a:ln w="9525" cap="flat" cmpd="sng">
              <a:solidFill>
                <a:schemeClr val="accent6"/>
              </a:solidFill>
              <a:prstDash val="solid"/>
              <a:round/>
              <a:headEnd type="none" w="sm" len="sm"/>
              <a:tailEnd type="none" w="sm" len="sm"/>
            </a:ln>
          </p:spPr>
        </p:cxnSp>
        <p:cxnSp>
          <p:nvCxnSpPr>
            <p:cNvPr id="630" name="Google Shape;630;p30"/>
            <p:cNvCxnSpPr/>
            <p:nvPr/>
          </p:nvCxnSpPr>
          <p:spPr>
            <a:xfrm>
              <a:off x="7228850" y="3609300"/>
              <a:ext cx="0" cy="1534800"/>
            </a:xfrm>
            <a:prstGeom prst="straightConnector1">
              <a:avLst/>
            </a:prstGeom>
            <a:noFill/>
            <a:ln w="9525" cap="flat" cmpd="sng">
              <a:solidFill>
                <a:schemeClr val="accent6"/>
              </a:solidFill>
              <a:prstDash val="solid"/>
              <a:round/>
              <a:headEnd type="none" w="sm" len="sm"/>
              <a:tailEnd type="none" w="sm" len="sm"/>
            </a:ln>
          </p:spPr>
        </p:cxnSp>
      </p:grpSp>
      <p:sp>
        <p:nvSpPr>
          <p:cNvPr id="631" name="Google Shape;631;p30"/>
          <p:cNvSpPr txBox="1">
            <a:spLocks noGrp="1"/>
          </p:cNvSpPr>
          <p:nvPr>
            <p:ph type="title"/>
          </p:nvPr>
        </p:nvSpPr>
        <p:spPr>
          <a:xfrm>
            <a:off x="521800" y="1251350"/>
            <a:ext cx="8100900" cy="1531500"/>
          </a:xfrm>
          <a:prstGeom prst="rect">
            <a:avLst/>
          </a:prstGeom>
        </p:spPr>
        <p:txBody>
          <a:bodyPr spcFirstLastPara="1" wrap="square" lIns="274300" tIns="91425" rIns="182875" bIns="91425" anchor="t" anchorCtr="0">
            <a:normAutofit/>
          </a:bodyPr>
          <a:lstStyle>
            <a:lvl1pPr lvl="0">
              <a:lnSpc>
                <a:spcPct val="80000"/>
              </a:lnSpc>
              <a:spcBef>
                <a:spcPts val="0"/>
              </a:spcBef>
              <a:spcAft>
                <a:spcPts val="0"/>
              </a:spcAft>
              <a:buClr>
                <a:schemeClr val="dk1"/>
              </a:buClr>
              <a:buSzPts val="4400"/>
              <a:buFont typeface="Gowun Batang"/>
              <a:buNone/>
              <a:defRPr sz="4400">
                <a:solidFill>
                  <a:schemeClr val="dk1"/>
                </a:solidFill>
              </a:defRPr>
            </a:lvl1pPr>
            <a:lvl2pPr lvl="1">
              <a:lnSpc>
                <a:spcPct val="80000"/>
              </a:lnSpc>
              <a:spcBef>
                <a:spcPts val="0"/>
              </a:spcBef>
              <a:spcAft>
                <a:spcPts val="0"/>
              </a:spcAft>
              <a:buClr>
                <a:schemeClr val="dk1"/>
              </a:buClr>
              <a:buSzPts val="4400"/>
              <a:buFont typeface="Gowun Batang"/>
              <a:buNone/>
              <a:defRPr sz="4400">
                <a:solidFill>
                  <a:schemeClr val="dk1"/>
                </a:solidFill>
              </a:defRPr>
            </a:lvl2pPr>
            <a:lvl3pPr lvl="2">
              <a:lnSpc>
                <a:spcPct val="80000"/>
              </a:lnSpc>
              <a:spcBef>
                <a:spcPts val="0"/>
              </a:spcBef>
              <a:spcAft>
                <a:spcPts val="0"/>
              </a:spcAft>
              <a:buClr>
                <a:schemeClr val="dk1"/>
              </a:buClr>
              <a:buSzPts val="4400"/>
              <a:buFont typeface="Gowun Batang"/>
              <a:buNone/>
              <a:defRPr sz="4400">
                <a:solidFill>
                  <a:schemeClr val="dk1"/>
                </a:solidFill>
              </a:defRPr>
            </a:lvl3pPr>
            <a:lvl4pPr lvl="3">
              <a:lnSpc>
                <a:spcPct val="80000"/>
              </a:lnSpc>
              <a:spcBef>
                <a:spcPts val="0"/>
              </a:spcBef>
              <a:spcAft>
                <a:spcPts val="0"/>
              </a:spcAft>
              <a:buClr>
                <a:schemeClr val="dk1"/>
              </a:buClr>
              <a:buSzPts val="4400"/>
              <a:buFont typeface="Gowun Batang"/>
              <a:buNone/>
              <a:defRPr sz="4400">
                <a:solidFill>
                  <a:schemeClr val="dk1"/>
                </a:solidFill>
              </a:defRPr>
            </a:lvl4pPr>
            <a:lvl5pPr lvl="4">
              <a:lnSpc>
                <a:spcPct val="80000"/>
              </a:lnSpc>
              <a:spcBef>
                <a:spcPts val="0"/>
              </a:spcBef>
              <a:spcAft>
                <a:spcPts val="0"/>
              </a:spcAft>
              <a:buClr>
                <a:schemeClr val="dk1"/>
              </a:buClr>
              <a:buSzPts val="4400"/>
              <a:buFont typeface="Gowun Batang"/>
              <a:buNone/>
              <a:defRPr sz="4400">
                <a:solidFill>
                  <a:schemeClr val="dk1"/>
                </a:solidFill>
              </a:defRPr>
            </a:lvl5pPr>
            <a:lvl6pPr lvl="5">
              <a:lnSpc>
                <a:spcPct val="80000"/>
              </a:lnSpc>
              <a:spcBef>
                <a:spcPts val="0"/>
              </a:spcBef>
              <a:spcAft>
                <a:spcPts val="0"/>
              </a:spcAft>
              <a:buClr>
                <a:schemeClr val="dk1"/>
              </a:buClr>
              <a:buSzPts val="4400"/>
              <a:buFont typeface="Gowun Batang"/>
              <a:buNone/>
              <a:defRPr sz="4400">
                <a:solidFill>
                  <a:schemeClr val="dk1"/>
                </a:solidFill>
              </a:defRPr>
            </a:lvl6pPr>
            <a:lvl7pPr lvl="6">
              <a:lnSpc>
                <a:spcPct val="80000"/>
              </a:lnSpc>
              <a:spcBef>
                <a:spcPts val="0"/>
              </a:spcBef>
              <a:spcAft>
                <a:spcPts val="0"/>
              </a:spcAft>
              <a:buClr>
                <a:schemeClr val="dk1"/>
              </a:buClr>
              <a:buSzPts val="4400"/>
              <a:buFont typeface="Gowun Batang"/>
              <a:buNone/>
              <a:defRPr sz="4400">
                <a:solidFill>
                  <a:schemeClr val="dk1"/>
                </a:solidFill>
              </a:defRPr>
            </a:lvl7pPr>
            <a:lvl8pPr lvl="7">
              <a:lnSpc>
                <a:spcPct val="80000"/>
              </a:lnSpc>
              <a:spcBef>
                <a:spcPts val="0"/>
              </a:spcBef>
              <a:spcAft>
                <a:spcPts val="0"/>
              </a:spcAft>
              <a:buClr>
                <a:schemeClr val="dk1"/>
              </a:buClr>
              <a:buSzPts val="4400"/>
              <a:buFont typeface="Gowun Batang"/>
              <a:buNone/>
              <a:defRPr sz="4400">
                <a:solidFill>
                  <a:schemeClr val="dk1"/>
                </a:solidFill>
              </a:defRPr>
            </a:lvl8pPr>
            <a:lvl9pPr lvl="8">
              <a:lnSpc>
                <a:spcPct val="80000"/>
              </a:lnSpc>
              <a:spcBef>
                <a:spcPts val="0"/>
              </a:spcBef>
              <a:spcAft>
                <a:spcPts val="0"/>
              </a:spcAft>
              <a:buClr>
                <a:schemeClr val="dk1"/>
              </a:buClr>
              <a:buSzPts val="4400"/>
              <a:buFont typeface="Gowun Batang"/>
              <a:buNone/>
              <a:defRPr sz="4400">
                <a:solidFill>
                  <a:schemeClr val="dk1"/>
                </a:solidFill>
              </a:defRPr>
            </a:lvl9pPr>
          </a:lstStyle>
          <a:p>
            <a:endParaRPr/>
          </a:p>
        </p:txBody>
      </p:sp>
      <p:sp>
        <p:nvSpPr>
          <p:cNvPr id="632" name="Google Shape;632;p30"/>
          <p:cNvSpPr txBox="1">
            <a:spLocks noGrp="1"/>
          </p:cNvSpPr>
          <p:nvPr>
            <p:ph type="subTitle" idx="1"/>
          </p:nvPr>
        </p:nvSpPr>
        <p:spPr>
          <a:xfrm>
            <a:off x="521800" y="2782875"/>
            <a:ext cx="8100900" cy="338700"/>
          </a:xfrm>
          <a:prstGeom prst="rect">
            <a:avLst/>
          </a:prstGeom>
        </p:spPr>
        <p:txBody>
          <a:bodyPr spcFirstLastPara="1" wrap="square" lIns="274300" tIns="91425" rIns="182875" bIns="91425" anchor="t" anchorCtr="0">
            <a:normAutofit/>
          </a:bodyPr>
          <a:lstStyle>
            <a:lvl1pPr lvl="0">
              <a:spcBef>
                <a:spcPts val="0"/>
              </a:spcBef>
              <a:spcAft>
                <a:spcPts val="0"/>
              </a:spcAft>
              <a:buClr>
                <a:schemeClr val="accent3"/>
              </a:buClr>
              <a:buSzPts val="1000"/>
              <a:buFont typeface="Inter"/>
              <a:buNone/>
              <a:defRPr sz="1000">
                <a:solidFill>
                  <a:schemeClr val="accent3"/>
                </a:solidFill>
              </a:defRPr>
            </a:lvl1pPr>
            <a:lvl2pPr lvl="1">
              <a:spcBef>
                <a:spcPts val="0"/>
              </a:spcBef>
              <a:spcAft>
                <a:spcPts val="0"/>
              </a:spcAft>
              <a:buClr>
                <a:schemeClr val="accent3"/>
              </a:buClr>
              <a:buSzPts val="1000"/>
              <a:buFont typeface="Inter"/>
              <a:buNone/>
              <a:defRPr sz="1000">
                <a:solidFill>
                  <a:schemeClr val="accent3"/>
                </a:solidFill>
              </a:defRPr>
            </a:lvl2pPr>
            <a:lvl3pPr lvl="2">
              <a:spcBef>
                <a:spcPts val="0"/>
              </a:spcBef>
              <a:spcAft>
                <a:spcPts val="0"/>
              </a:spcAft>
              <a:buClr>
                <a:schemeClr val="accent3"/>
              </a:buClr>
              <a:buSzPts val="1000"/>
              <a:buFont typeface="Inter"/>
              <a:buNone/>
              <a:defRPr sz="1000">
                <a:solidFill>
                  <a:schemeClr val="accent3"/>
                </a:solidFill>
              </a:defRPr>
            </a:lvl3pPr>
            <a:lvl4pPr lvl="3">
              <a:spcBef>
                <a:spcPts val="0"/>
              </a:spcBef>
              <a:spcAft>
                <a:spcPts val="0"/>
              </a:spcAft>
              <a:buClr>
                <a:schemeClr val="accent3"/>
              </a:buClr>
              <a:buSzPts val="1000"/>
              <a:buFont typeface="Inter"/>
              <a:buNone/>
              <a:defRPr sz="1000">
                <a:solidFill>
                  <a:schemeClr val="accent3"/>
                </a:solidFill>
              </a:defRPr>
            </a:lvl4pPr>
            <a:lvl5pPr lvl="4">
              <a:spcBef>
                <a:spcPts val="0"/>
              </a:spcBef>
              <a:spcAft>
                <a:spcPts val="0"/>
              </a:spcAft>
              <a:buClr>
                <a:schemeClr val="accent3"/>
              </a:buClr>
              <a:buSzPts val="1000"/>
              <a:buFont typeface="Inter"/>
              <a:buNone/>
              <a:defRPr sz="1000">
                <a:solidFill>
                  <a:schemeClr val="accent3"/>
                </a:solidFill>
              </a:defRPr>
            </a:lvl5pPr>
            <a:lvl6pPr lvl="5">
              <a:spcBef>
                <a:spcPts val="0"/>
              </a:spcBef>
              <a:spcAft>
                <a:spcPts val="0"/>
              </a:spcAft>
              <a:buClr>
                <a:schemeClr val="accent3"/>
              </a:buClr>
              <a:buSzPts val="1000"/>
              <a:buFont typeface="Inter"/>
              <a:buNone/>
              <a:defRPr sz="1000">
                <a:solidFill>
                  <a:schemeClr val="accent3"/>
                </a:solidFill>
              </a:defRPr>
            </a:lvl6pPr>
            <a:lvl7pPr lvl="6">
              <a:spcBef>
                <a:spcPts val="0"/>
              </a:spcBef>
              <a:spcAft>
                <a:spcPts val="0"/>
              </a:spcAft>
              <a:buClr>
                <a:schemeClr val="accent3"/>
              </a:buClr>
              <a:buSzPts val="1000"/>
              <a:buFont typeface="Inter"/>
              <a:buNone/>
              <a:defRPr sz="1000">
                <a:solidFill>
                  <a:schemeClr val="accent3"/>
                </a:solidFill>
              </a:defRPr>
            </a:lvl7pPr>
            <a:lvl8pPr lvl="7">
              <a:spcBef>
                <a:spcPts val="0"/>
              </a:spcBef>
              <a:spcAft>
                <a:spcPts val="0"/>
              </a:spcAft>
              <a:buClr>
                <a:schemeClr val="accent3"/>
              </a:buClr>
              <a:buSzPts val="1000"/>
              <a:buFont typeface="Inter"/>
              <a:buNone/>
              <a:defRPr sz="1000">
                <a:solidFill>
                  <a:schemeClr val="accent3"/>
                </a:solidFill>
              </a:defRPr>
            </a:lvl8pPr>
            <a:lvl9pPr lvl="8">
              <a:spcBef>
                <a:spcPts val="0"/>
              </a:spcBef>
              <a:spcAft>
                <a:spcPts val="0"/>
              </a:spcAft>
              <a:buClr>
                <a:schemeClr val="accent3"/>
              </a:buClr>
              <a:buSzPts val="1000"/>
              <a:buFont typeface="Inter"/>
              <a:buNone/>
              <a:defRPr sz="1000">
                <a:solidFill>
                  <a:schemeClr val="accent3"/>
                </a:solidFill>
              </a:defRPr>
            </a:lvl9pPr>
          </a:lstStyle>
          <a:p>
            <a:endParaRPr/>
          </a:p>
        </p:txBody>
      </p:sp>
      <p:sp>
        <p:nvSpPr>
          <p:cNvPr id="633" name="Google Shape;633;p30"/>
          <p:cNvSpPr txBox="1">
            <a:spLocks noGrp="1"/>
          </p:cNvSpPr>
          <p:nvPr>
            <p:ph type="subTitle" idx="2"/>
          </p:nvPr>
        </p:nvSpPr>
        <p:spPr>
          <a:xfrm>
            <a:off x="518400" y="3609525"/>
            <a:ext cx="6710400" cy="1010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a:endParaRPr/>
          </a:p>
        </p:txBody>
      </p:sp>
      <p:sp>
        <p:nvSpPr>
          <p:cNvPr id="634" name="Google Shape;634;p30"/>
          <p:cNvSpPr txBox="1">
            <a:spLocks noGrp="1"/>
          </p:cNvSpPr>
          <p:nvPr>
            <p:ph type="subTitle" idx="3"/>
          </p:nvPr>
        </p:nvSpPr>
        <p:spPr>
          <a:xfrm>
            <a:off x="3171350" y="11075"/>
            <a:ext cx="4057500" cy="5082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
        <p:nvSpPr>
          <p:cNvPr id="635" name="Google Shape;635;p30"/>
          <p:cNvSpPr txBox="1">
            <a:spLocks noGrp="1"/>
          </p:cNvSpPr>
          <p:nvPr>
            <p:ph type="subTitle" idx="4"/>
          </p:nvPr>
        </p:nvSpPr>
        <p:spPr>
          <a:xfrm>
            <a:off x="7228800" y="11075"/>
            <a:ext cx="1393800" cy="5082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a:buNone/>
              <a:defRPr sz="1000">
                <a:solidFill>
                  <a:schemeClr val="dk1"/>
                </a:solidFill>
              </a:defRPr>
            </a:lvl1pPr>
            <a:lvl2pPr lvl="1" algn="r">
              <a:spcBef>
                <a:spcPts val="0"/>
              </a:spcBef>
              <a:spcAft>
                <a:spcPts val="0"/>
              </a:spcAft>
              <a:buClr>
                <a:schemeClr val="dk1"/>
              </a:buClr>
              <a:buSzPts val="1000"/>
              <a:buFont typeface="Inter"/>
              <a:buNone/>
              <a:defRPr sz="1000">
                <a:solidFill>
                  <a:schemeClr val="dk1"/>
                </a:solidFill>
              </a:defRPr>
            </a:lvl2pPr>
            <a:lvl3pPr lvl="2" algn="r">
              <a:spcBef>
                <a:spcPts val="0"/>
              </a:spcBef>
              <a:spcAft>
                <a:spcPts val="0"/>
              </a:spcAft>
              <a:buClr>
                <a:schemeClr val="dk1"/>
              </a:buClr>
              <a:buSzPts val="1000"/>
              <a:buFont typeface="Inter"/>
              <a:buNone/>
              <a:defRPr sz="1000">
                <a:solidFill>
                  <a:schemeClr val="dk1"/>
                </a:solidFill>
              </a:defRPr>
            </a:lvl3pPr>
            <a:lvl4pPr lvl="3" algn="r">
              <a:spcBef>
                <a:spcPts val="0"/>
              </a:spcBef>
              <a:spcAft>
                <a:spcPts val="0"/>
              </a:spcAft>
              <a:buClr>
                <a:schemeClr val="dk1"/>
              </a:buClr>
              <a:buSzPts val="1000"/>
              <a:buFont typeface="Inter"/>
              <a:buNone/>
              <a:defRPr sz="1000">
                <a:solidFill>
                  <a:schemeClr val="dk1"/>
                </a:solidFill>
              </a:defRPr>
            </a:lvl4pPr>
            <a:lvl5pPr lvl="4" algn="r">
              <a:spcBef>
                <a:spcPts val="0"/>
              </a:spcBef>
              <a:spcAft>
                <a:spcPts val="0"/>
              </a:spcAft>
              <a:buClr>
                <a:schemeClr val="dk1"/>
              </a:buClr>
              <a:buSzPts val="1000"/>
              <a:buFont typeface="Inter"/>
              <a:buNone/>
              <a:defRPr sz="1000">
                <a:solidFill>
                  <a:schemeClr val="dk1"/>
                </a:solidFill>
              </a:defRPr>
            </a:lvl5pPr>
            <a:lvl6pPr lvl="5" algn="r">
              <a:spcBef>
                <a:spcPts val="0"/>
              </a:spcBef>
              <a:spcAft>
                <a:spcPts val="0"/>
              </a:spcAft>
              <a:buClr>
                <a:schemeClr val="dk1"/>
              </a:buClr>
              <a:buSzPts val="1000"/>
              <a:buFont typeface="Inter"/>
              <a:buNone/>
              <a:defRPr sz="1000">
                <a:solidFill>
                  <a:schemeClr val="dk1"/>
                </a:solidFill>
              </a:defRPr>
            </a:lvl6pPr>
            <a:lvl7pPr lvl="6" algn="r">
              <a:spcBef>
                <a:spcPts val="0"/>
              </a:spcBef>
              <a:spcAft>
                <a:spcPts val="0"/>
              </a:spcAft>
              <a:buClr>
                <a:schemeClr val="dk1"/>
              </a:buClr>
              <a:buSzPts val="1000"/>
              <a:buFont typeface="Inter"/>
              <a:buNone/>
              <a:defRPr sz="1000">
                <a:solidFill>
                  <a:schemeClr val="dk1"/>
                </a:solidFill>
              </a:defRPr>
            </a:lvl7pPr>
            <a:lvl8pPr lvl="7" algn="r">
              <a:spcBef>
                <a:spcPts val="0"/>
              </a:spcBef>
              <a:spcAft>
                <a:spcPts val="0"/>
              </a:spcAft>
              <a:buClr>
                <a:schemeClr val="dk1"/>
              </a:buClr>
              <a:buSzPts val="1000"/>
              <a:buFont typeface="Inter"/>
              <a:buNone/>
              <a:defRPr sz="1000">
                <a:solidFill>
                  <a:schemeClr val="dk1"/>
                </a:solidFill>
              </a:defRPr>
            </a:lvl8pPr>
            <a:lvl9pPr lvl="8" algn="r">
              <a:spcBef>
                <a:spcPts val="0"/>
              </a:spcBef>
              <a:spcAft>
                <a:spcPts val="0"/>
              </a:spcAft>
              <a:buClr>
                <a:schemeClr val="dk1"/>
              </a:buClr>
              <a:buSzPts val="1000"/>
              <a:buFont typeface="Inter"/>
              <a:buNone/>
              <a:defRPr sz="1000">
                <a:solidFill>
                  <a:schemeClr val="dk1"/>
                </a:solidFil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ALT 6">
  <p:cSld name="BLANK_2">
    <p:bg>
      <p:bgPr>
        <a:solidFill>
          <a:schemeClr val="dk2"/>
        </a:solidFill>
        <a:effectLst/>
      </p:bgPr>
    </p:bg>
    <p:spTree>
      <p:nvGrpSpPr>
        <p:cNvPr id="1" name="Shape 636"/>
        <p:cNvGrpSpPr/>
        <p:nvPr/>
      </p:nvGrpSpPr>
      <p:grpSpPr>
        <a:xfrm>
          <a:off x="0" y="0"/>
          <a:ext cx="0" cy="0"/>
          <a:chOff x="0" y="0"/>
          <a:chExt cx="0" cy="0"/>
        </a:xfrm>
      </p:grpSpPr>
      <p:cxnSp>
        <p:nvCxnSpPr>
          <p:cNvPr id="637" name="Google Shape;637;p31"/>
          <p:cNvCxnSpPr/>
          <p:nvPr/>
        </p:nvCxnSpPr>
        <p:spPr>
          <a:xfrm>
            <a:off x="514575" y="521125"/>
            <a:ext cx="0" cy="4098300"/>
          </a:xfrm>
          <a:prstGeom prst="straightConnector1">
            <a:avLst/>
          </a:prstGeom>
          <a:noFill/>
          <a:ln w="9525" cap="flat" cmpd="sng">
            <a:solidFill>
              <a:schemeClr val="accent6"/>
            </a:solidFill>
            <a:prstDash val="solid"/>
            <a:round/>
            <a:headEnd type="none" w="sm" len="sm"/>
            <a:tailEnd type="none" w="sm" len="sm"/>
          </a:ln>
        </p:spPr>
      </p:cxnSp>
      <p:cxnSp>
        <p:nvCxnSpPr>
          <p:cNvPr id="638" name="Google Shape;638;p31"/>
          <p:cNvCxnSpPr/>
          <p:nvPr/>
        </p:nvCxnSpPr>
        <p:spPr>
          <a:xfrm>
            <a:off x="8622600" y="521125"/>
            <a:ext cx="0" cy="4098300"/>
          </a:xfrm>
          <a:prstGeom prst="straightConnector1">
            <a:avLst/>
          </a:prstGeom>
          <a:noFill/>
          <a:ln w="9525" cap="flat" cmpd="sng">
            <a:solidFill>
              <a:schemeClr val="accent6"/>
            </a:solidFill>
            <a:prstDash val="solid"/>
            <a:round/>
            <a:headEnd type="none" w="sm" len="sm"/>
            <a:tailEnd type="none" w="sm" len="sm"/>
          </a:ln>
        </p:spPr>
      </p:cxnSp>
      <p:cxnSp>
        <p:nvCxnSpPr>
          <p:cNvPr id="639" name="Google Shape;639;p31"/>
          <p:cNvCxnSpPr/>
          <p:nvPr/>
        </p:nvCxnSpPr>
        <p:spPr>
          <a:xfrm>
            <a:off x="-675" y="521125"/>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40" name="Google Shape;640;p31"/>
          <p:cNvCxnSpPr/>
          <p:nvPr/>
        </p:nvCxnSpPr>
        <p:spPr>
          <a:xfrm>
            <a:off x="-675" y="4619425"/>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41" name="Google Shape;641;p31"/>
          <p:cNvCxnSpPr/>
          <p:nvPr/>
        </p:nvCxnSpPr>
        <p:spPr>
          <a:xfrm>
            <a:off x="-675" y="3464200"/>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42" name="Google Shape;642;p31"/>
          <p:cNvCxnSpPr/>
          <p:nvPr/>
        </p:nvCxnSpPr>
        <p:spPr>
          <a:xfrm>
            <a:off x="516375" y="4043175"/>
            <a:ext cx="8111100" cy="0"/>
          </a:xfrm>
          <a:prstGeom prst="straightConnector1">
            <a:avLst/>
          </a:prstGeom>
          <a:noFill/>
          <a:ln w="9525" cap="flat" cmpd="sng">
            <a:solidFill>
              <a:schemeClr val="accent6"/>
            </a:solidFill>
            <a:prstDash val="solid"/>
            <a:round/>
            <a:headEnd type="none" w="sm" len="sm"/>
            <a:tailEnd type="none" w="sm" len="sm"/>
          </a:ln>
        </p:spPr>
      </p:cxnSp>
      <p:cxnSp>
        <p:nvCxnSpPr>
          <p:cNvPr id="643" name="Google Shape;643;p31"/>
          <p:cNvCxnSpPr/>
          <p:nvPr/>
        </p:nvCxnSpPr>
        <p:spPr>
          <a:xfrm>
            <a:off x="4572000" y="3464200"/>
            <a:ext cx="0" cy="576300"/>
          </a:xfrm>
          <a:prstGeom prst="straightConnector1">
            <a:avLst/>
          </a:prstGeom>
          <a:noFill/>
          <a:ln w="9525" cap="flat" cmpd="sng">
            <a:solidFill>
              <a:schemeClr val="accent6"/>
            </a:solidFill>
            <a:prstDash val="solid"/>
            <a:round/>
            <a:headEnd type="none" w="sm" len="sm"/>
            <a:tailEnd type="none" w="sm" len="sm"/>
          </a:ln>
        </p:spPr>
      </p:cxnSp>
      <p:sp>
        <p:nvSpPr>
          <p:cNvPr id="644" name="Google Shape;644;p31"/>
          <p:cNvSpPr txBox="1">
            <a:spLocks noGrp="1"/>
          </p:cNvSpPr>
          <p:nvPr>
            <p:ph type="title"/>
          </p:nvPr>
        </p:nvSpPr>
        <p:spPr>
          <a:xfrm>
            <a:off x="511600" y="913900"/>
            <a:ext cx="8111100" cy="1602000"/>
          </a:xfrm>
          <a:prstGeom prst="rect">
            <a:avLst/>
          </a:prstGeom>
        </p:spPr>
        <p:txBody>
          <a:bodyPr spcFirstLastPara="1" wrap="square" lIns="91425" tIns="91425" rIns="91425" bIns="91425" anchor="ctr" anchorCtr="0">
            <a:normAutofit/>
          </a:bodyPr>
          <a:lstStyle>
            <a:lvl1pPr lvl="0" algn="ctr">
              <a:lnSpc>
                <a:spcPct val="80000"/>
              </a:lnSpc>
              <a:spcBef>
                <a:spcPts val="0"/>
              </a:spcBef>
              <a:spcAft>
                <a:spcPts val="0"/>
              </a:spcAft>
              <a:buClr>
                <a:schemeClr val="dk1"/>
              </a:buClr>
              <a:buSzPts val="4400"/>
              <a:buFont typeface="Gowun Batang"/>
              <a:buNone/>
              <a:defRPr sz="4400">
                <a:solidFill>
                  <a:schemeClr val="dk1"/>
                </a:solidFill>
              </a:defRPr>
            </a:lvl1pPr>
            <a:lvl2pPr lvl="1" algn="ctr">
              <a:lnSpc>
                <a:spcPct val="80000"/>
              </a:lnSpc>
              <a:spcBef>
                <a:spcPts val="0"/>
              </a:spcBef>
              <a:spcAft>
                <a:spcPts val="0"/>
              </a:spcAft>
              <a:buClr>
                <a:schemeClr val="dk1"/>
              </a:buClr>
              <a:buSzPts val="5500"/>
              <a:buFont typeface="Gowun Batang"/>
              <a:buNone/>
              <a:defRPr sz="5500">
                <a:solidFill>
                  <a:schemeClr val="dk1"/>
                </a:solidFill>
              </a:defRPr>
            </a:lvl2pPr>
            <a:lvl3pPr lvl="2" algn="ctr">
              <a:lnSpc>
                <a:spcPct val="80000"/>
              </a:lnSpc>
              <a:spcBef>
                <a:spcPts val="0"/>
              </a:spcBef>
              <a:spcAft>
                <a:spcPts val="0"/>
              </a:spcAft>
              <a:buClr>
                <a:schemeClr val="dk1"/>
              </a:buClr>
              <a:buSzPts val="5500"/>
              <a:buFont typeface="Gowun Batang"/>
              <a:buNone/>
              <a:defRPr sz="5500">
                <a:solidFill>
                  <a:schemeClr val="dk1"/>
                </a:solidFill>
              </a:defRPr>
            </a:lvl3pPr>
            <a:lvl4pPr lvl="3" algn="ctr">
              <a:lnSpc>
                <a:spcPct val="80000"/>
              </a:lnSpc>
              <a:spcBef>
                <a:spcPts val="0"/>
              </a:spcBef>
              <a:spcAft>
                <a:spcPts val="0"/>
              </a:spcAft>
              <a:buClr>
                <a:schemeClr val="dk1"/>
              </a:buClr>
              <a:buSzPts val="5500"/>
              <a:buFont typeface="Gowun Batang"/>
              <a:buNone/>
              <a:defRPr sz="5500">
                <a:solidFill>
                  <a:schemeClr val="dk1"/>
                </a:solidFill>
              </a:defRPr>
            </a:lvl4pPr>
            <a:lvl5pPr lvl="4" algn="ctr">
              <a:lnSpc>
                <a:spcPct val="80000"/>
              </a:lnSpc>
              <a:spcBef>
                <a:spcPts val="0"/>
              </a:spcBef>
              <a:spcAft>
                <a:spcPts val="0"/>
              </a:spcAft>
              <a:buClr>
                <a:schemeClr val="dk1"/>
              </a:buClr>
              <a:buSzPts val="5500"/>
              <a:buFont typeface="Gowun Batang"/>
              <a:buNone/>
              <a:defRPr sz="5500">
                <a:solidFill>
                  <a:schemeClr val="dk1"/>
                </a:solidFill>
              </a:defRPr>
            </a:lvl5pPr>
            <a:lvl6pPr lvl="5" algn="ctr">
              <a:lnSpc>
                <a:spcPct val="80000"/>
              </a:lnSpc>
              <a:spcBef>
                <a:spcPts val="0"/>
              </a:spcBef>
              <a:spcAft>
                <a:spcPts val="0"/>
              </a:spcAft>
              <a:buClr>
                <a:schemeClr val="dk1"/>
              </a:buClr>
              <a:buSzPts val="5500"/>
              <a:buFont typeface="Gowun Batang"/>
              <a:buNone/>
              <a:defRPr sz="5500">
                <a:solidFill>
                  <a:schemeClr val="dk1"/>
                </a:solidFill>
              </a:defRPr>
            </a:lvl6pPr>
            <a:lvl7pPr lvl="6" algn="ctr">
              <a:lnSpc>
                <a:spcPct val="80000"/>
              </a:lnSpc>
              <a:spcBef>
                <a:spcPts val="0"/>
              </a:spcBef>
              <a:spcAft>
                <a:spcPts val="0"/>
              </a:spcAft>
              <a:buClr>
                <a:schemeClr val="dk1"/>
              </a:buClr>
              <a:buSzPts val="5500"/>
              <a:buFont typeface="Gowun Batang"/>
              <a:buNone/>
              <a:defRPr sz="5500">
                <a:solidFill>
                  <a:schemeClr val="dk1"/>
                </a:solidFill>
              </a:defRPr>
            </a:lvl7pPr>
            <a:lvl8pPr lvl="7" algn="ctr">
              <a:lnSpc>
                <a:spcPct val="80000"/>
              </a:lnSpc>
              <a:spcBef>
                <a:spcPts val="0"/>
              </a:spcBef>
              <a:spcAft>
                <a:spcPts val="0"/>
              </a:spcAft>
              <a:buClr>
                <a:schemeClr val="dk1"/>
              </a:buClr>
              <a:buSzPts val="5500"/>
              <a:buFont typeface="Gowun Batang"/>
              <a:buNone/>
              <a:defRPr sz="5500">
                <a:solidFill>
                  <a:schemeClr val="dk1"/>
                </a:solidFill>
              </a:defRPr>
            </a:lvl8pPr>
            <a:lvl9pPr lvl="8" algn="ctr">
              <a:lnSpc>
                <a:spcPct val="80000"/>
              </a:lnSpc>
              <a:spcBef>
                <a:spcPts val="0"/>
              </a:spcBef>
              <a:spcAft>
                <a:spcPts val="0"/>
              </a:spcAft>
              <a:buClr>
                <a:schemeClr val="dk1"/>
              </a:buClr>
              <a:buSzPts val="5500"/>
              <a:buFont typeface="Gowun Batang"/>
              <a:buNone/>
              <a:defRPr sz="5500">
                <a:solidFill>
                  <a:schemeClr val="dk1"/>
                </a:solidFill>
              </a:defRPr>
            </a:lvl9pPr>
          </a:lstStyle>
          <a:p>
            <a:endParaRPr/>
          </a:p>
        </p:txBody>
      </p:sp>
      <p:sp>
        <p:nvSpPr>
          <p:cNvPr id="645" name="Google Shape;645;p31"/>
          <p:cNvSpPr txBox="1">
            <a:spLocks noGrp="1"/>
          </p:cNvSpPr>
          <p:nvPr>
            <p:ph type="subTitle" idx="1"/>
          </p:nvPr>
        </p:nvSpPr>
        <p:spPr>
          <a:xfrm>
            <a:off x="511500" y="2515913"/>
            <a:ext cx="8111100" cy="3693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accent3"/>
              </a:buClr>
              <a:buSzPts val="1200"/>
              <a:buFont typeface="Inter"/>
              <a:buNone/>
              <a:defRPr>
                <a:solidFill>
                  <a:schemeClr val="accent3"/>
                </a:solidFill>
              </a:defRPr>
            </a:lvl1pPr>
            <a:lvl2pPr lvl="1" algn="ctr">
              <a:spcBef>
                <a:spcPts val="0"/>
              </a:spcBef>
              <a:spcAft>
                <a:spcPts val="0"/>
              </a:spcAft>
              <a:buClr>
                <a:schemeClr val="accent3"/>
              </a:buClr>
              <a:buSzPts val="1200"/>
              <a:buFont typeface="Inter"/>
              <a:buNone/>
              <a:defRPr>
                <a:solidFill>
                  <a:schemeClr val="accent3"/>
                </a:solidFill>
              </a:defRPr>
            </a:lvl2pPr>
            <a:lvl3pPr lvl="2" algn="ctr">
              <a:spcBef>
                <a:spcPts val="0"/>
              </a:spcBef>
              <a:spcAft>
                <a:spcPts val="0"/>
              </a:spcAft>
              <a:buClr>
                <a:schemeClr val="accent3"/>
              </a:buClr>
              <a:buSzPts val="1200"/>
              <a:buFont typeface="Inter"/>
              <a:buNone/>
              <a:defRPr>
                <a:solidFill>
                  <a:schemeClr val="accent3"/>
                </a:solidFill>
              </a:defRPr>
            </a:lvl3pPr>
            <a:lvl4pPr lvl="3" algn="ctr">
              <a:spcBef>
                <a:spcPts val="0"/>
              </a:spcBef>
              <a:spcAft>
                <a:spcPts val="0"/>
              </a:spcAft>
              <a:buClr>
                <a:schemeClr val="accent3"/>
              </a:buClr>
              <a:buSzPts val="1200"/>
              <a:buFont typeface="Inter"/>
              <a:buNone/>
              <a:defRPr>
                <a:solidFill>
                  <a:schemeClr val="accent3"/>
                </a:solidFill>
              </a:defRPr>
            </a:lvl4pPr>
            <a:lvl5pPr lvl="4" algn="ctr">
              <a:spcBef>
                <a:spcPts val="0"/>
              </a:spcBef>
              <a:spcAft>
                <a:spcPts val="0"/>
              </a:spcAft>
              <a:buClr>
                <a:schemeClr val="accent3"/>
              </a:buClr>
              <a:buSzPts val="1200"/>
              <a:buFont typeface="Inter"/>
              <a:buNone/>
              <a:defRPr>
                <a:solidFill>
                  <a:schemeClr val="accent3"/>
                </a:solidFill>
              </a:defRPr>
            </a:lvl5pPr>
            <a:lvl6pPr lvl="5" algn="ctr">
              <a:spcBef>
                <a:spcPts val="0"/>
              </a:spcBef>
              <a:spcAft>
                <a:spcPts val="0"/>
              </a:spcAft>
              <a:buClr>
                <a:schemeClr val="accent3"/>
              </a:buClr>
              <a:buSzPts val="1200"/>
              <a:buFont typeface="Inter"/>
              <a:buNone/>
              <a:defRPr>
                <a:solidFill>
                  <a:schemeClr val="accent3"/>
                </a:solidFill>
              </a:defRPr>
            </a:lvl6pPr>
            <a:lvl7pPr lvl="6" algn="ctr">
              <a:spcBef>
                <a:spcPts val="0"/>
              </a:spcBef>
              <a:spcAft>
                <a:spcPts val="0"/>
              </a:spcAft>
              <a:buClr>
                <a:schemeClr val="accent3"/>
              </a:buClr>
              <a:buSzPts val="1200"/>
              <a:buFont typeface="Inter"/>
              <a:buNone/>
              <a:defRPr>
                <a:solidFill>
                  <a:schemeClr val="accent3"/>
                </a:solidFill>
              </a:defRPr>
            </a:lvl7pPr>
            <a:lvl8pPr lvl="7" algn="ctr">
              <a:spcBef>
                <a:spcPts val="0"/>
              </a:spcBef>
              <a:spcAft>
                <a:spcPts val="0"/>
              </a:spcAft>
              <a:buClr>
                <a:schemeClr val="accent3"/>
              </a:buClr>
              <a:buSzPts val="1200"/>
              <a:buFont typeface="Inter"/>
              <a:buNone/>
              <a:defRPr>
                <a:solidFill>
                  <a:schemeClr val="accent3"/>
                </a:solidFill>
              </a:defRPr>
            </a:lvl8pPr>
            <a:lvl9pPr lvl="8" algn="ctr">
              <a:spcBef>
                <a:spcPts val="0"/>
              </a:spcBef>
              <a:spcAft>
                <a:spcPts val="0"/>
              </a:spcAft>
              <a:buClr>
                <a:schemeClr val="accent3"/>
              </a:buClr>
              <a:buSzPts val="1200"/>
              <a:buFont typeface="Inter"/>
              <a:buNone/>
              <a:defRPr>
                <a:solidFill>
                  <a:schemeClr val="accent3"/>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 ALT 4">
  <p:cSld name="BLANK_2_2">
    <p:bg>
      <p:bgPr>
        <a:solidFill>
          <a:schemeClr val="dk2"/>
        </a:solidFill>
        <a:effectLst/>
      </p:bgPr>
    </p:bg>
    <p:spTree>
      <p:nvGrpSpPr>
        <p:cNvPr id="1" name="Shape 646"/>
        <p:cNvGrpSpPr/>
        <p:nvPr/>
      </p:nvGrpSpPr>
      <p:grpSpPr>
        <a:xfrm>
          <a:off x="0" y="0"/>
          <a:ext cx="0" cy="0"/>
          <a:chOff x="0" y="0"/>
          <a:chExt cx="0" cy="0"/>
        </a:xfrm>
      </p:grpSpPr>
      <p:sp>
        <p:nvSpPr>
          <p:cNvPr id="647" name="Google Shape;647;p32"/>
          <p:cNvSpPr txBox="1">
            <a:spLocks noGrp="1"/>
          </p:cNvSpPr>
          <p:nvPr>
            <p:ph type="subTitle" idx="1"/>
          </p:nvPr>
        </p:nvSpPr>
        <p:spPr>
          <a:xfrm>
            <a:off x="514575" y="3467000"/>
            <a:ext cx="4057500" cy="576300"/>
          </a:xfrm>
          <a:prstGeom prst="rect">
            <a:avLst/>
          </a:prstGeom>
          <a:ln w="9525" cap="flat" cmpd="sng">
            <a:solidFill>
              <a:schemeClr val="accent6"/>
            </a:solidFill>
            <a:prstDash val="solid"/>
            <a:round/>
            <a:headEnd type="none" w="sm" len="sm"/>
            <a:tailEnd type="none" w="sm" len="sm"/>
          </a:ln>
        </p:spPr>
        <p:txBody>
          <a:bodyPr spcFirstLastPara="1" wrap="square" lIns="91425" tIns="91425" rIns="91425" bIns="91425" anchor="ctr" anchorCtr="0">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a:endParaRPr/>
          </a:p>
        </p:txBody>
      </p:sp>
      <p:sp>
        <p:nvSpPr>
          <p:cNvPr id="648" name="Google Shape;648;p32"/>
          <p:cNvSpPr txBox="1">
            <a:spLocks noGrp="1"/>
          </p:cNvSpPr>
          <p:nvPr>
            <p:ph type="subTitle" idx="2"/>
          </p:nvPr>
        </p:nvSpPr>
        <p:spPr>
          <a:xfrm>
            <a:off x="4572000" y="3467000"/>
            <a:ext cx="4057500" cy="576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a:endParaRPr/>
          </a:p>
        </p:txBody>
      </p:sp>
      <p:sp>
        <p:nvSpPr>
          <p:cNvPr id="649" name="Google Shape;649;p32"/>
          <p:cNvSpPr txBox="1">
            <a:spLocks noGrp="1"/>
          </p:cNvSpPr>
          <p:nvPr>
            <p:ph type="subTitle" idx="3"/>
          </p:nvPr>
        </p:nvSpPr>
        <p:spPr>
          <a:xfrm>
            <a:off x="518400" y="4043175"/>
            <a:ext cx="8111100" cy="576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a:endParaRPr/>
          </a:p>
        </p:txBody>
      </p:sp>
      <p:cxnSp>
        <p:nvCxnSpPr>
          <p:cNvPr id="650" name="Google Shape;650;p32"/>
          <p:cNvCxnSpPr/>
          <p:nvPr/>
        </p:nvCxnSpPr>
        <p:spPr>
          <a:xfrm>
            <a:off x="514575" y="521125"/>
            <a:ext cx="0" cy="4098300"/>
          </a:xfrm>
          <a:prstGeom prst="straightConnector1">
            <a:avLst/>
          </a:prstGeom>
          <a:noFill/>
          <a:ln w="9525" cap="flat" cmpd="sng">
            <a:solidFill>
              <a:schemeClr val="accent6"/>
            </a:solidFill>
            <a:prstDash val="solid"/>
            <a:round/>
            <a:headEnd type="none" w="sm" len="sm"/>
            <a:tailEnd type="none" w="sm" len="sm"/>
          </a:ln>
        </p:spPr>
      </p:cxnSp>
      <p:cxnSp>
        <p:nvCxnSpPr>
          <p:cNvPr id="651" name="Google Shape;651;p32"/>
          <p:cNvCxnSpPr/>
          <p:nvPr/>
        </p:nvCxnSpPr>
        <p:spPr>
          <a:xfrm>
            <a:off x="8622600" y="521125"/>
            <a:ext cx="0" cy="4098300"/>
          </a:xfrm>
          <a:prstGeom prst="straightConnector1">
            <a:avLst/>
          </a:prstGeom>
          <a:noFill/>
          <a:ln w="9525" cap="flat" cmpd="sng">
            <a:solidFill>
              <a:schemeClr val="accent6"/>
            </a:solidFill>
            <a:prstDash val="solid"/>
            <a:round/>
            <a:headEnd type="none" w="sm" len="sm"/>
            <a:tailEnd type="none" w="sm" len="sm"/>
          </a:ln>
        </p:spPr>
      </p:cxnSp>
      <p:cxnSp>
        <p:nvCxnSpPr>
          <p:cNvPr id="652" name="Google Shape;652;p32"/>
          <p:cNvCxnSpPr/>
          <p:nvPr/>
        </p:nvCxnSpPr>
        <p:spPr>
          <a:xfrm>
            <a:off x="-675" y="521125"/>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53" name="Google Shape;653;p32"/>
          <p:cNvCxnSpPr/>
          <p:nvPr/>
        </p:nvCxnSpPr>
        <p:spPr>
          <a:xfrm>
            <a:off x="-675" y="4619425"/>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54" name="Google Shape;654;p32"/>
          <p:cNvCxnSpPr/>
          <p:nvPr/>
        </p:nvCxnSpPr>
        <p:spPr>
          <a:xfrm>
            <a:off x="-675" y="3464200"/>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55" name="Google Shape;655;p32"/>
          <p:cNvCxnSpPr/>
          <p:nvPr/>
        </p:nvCxnSpPr>
        <p:spPr>
          <a:xfrm>
            <a:off x="516375" y="4043175"/>
            <a:ext cx="8111100" cy="0"/>
          </a:xfrm>
          <a:prstGeom prst="straightConnector1">
            <a:avLst/>
          </a:prstGeom>
          <a:noFill/>
          <a:ln w="9525" cap="flat" cmpd="sng">
            <a:solidFill>
              <a:schemeClr val="accent6"/>
            </a:solidFill>
            <a:prstDash val="solid"/>
            <a:round/>
            <a:headEnd type="none" w="sm" len="sm"/>
            <a:tailEnd type="none" w="sm" len="sm"/>
          </a:ln>
        </p:spPr>
      </p:cxnSp>
      <p:cxnSp>
        <p:nvCxnSpPr>
          <p:cNvPr id="656" name="Google Shape;656;p32"/>
          <p:cNvCxnSpPr/>
          <p:nvPr/>
        </p:nvCxnSpPr>
        <p:spPr>
          <a:xfrm>
            <a:off x="4572000" y="3464200"/>
            <a:ext cx="0" cy="576300"/>
          </a:xfrm>
          <a:prstGeom prst="straightConnector1">
            <a:avLst/>
          </a:prstGeom>
          <a:noFill/>
          <a:ln w="9525" cap="flat" cmpd="sng">
            <a:solidFill>
              <a:schemeClr val="accent6"/>
            </a:solidFill>
            <a:prstDash val="solid"/>
            <a:round/>
            <a:headEnd type="none" w="sm" len="sm"/>
            <a:tailEnd type="none" w="sm" len="sm"/>
          </a:ln>
        </p:spPr>
      </p:cxnSp>
      <p:sp>
        <p:nvSpPr>
          <p:cNvPr id="657" name="Google Shape;657;p32"/>
          <p:cNvSpPr txBox="1">
            <a:spLocks noGrp="1"/>
          </p:cNvSpPr>
          <p:nvPr>
            <p:ph type="title"/>
          </p:nvPr>
        </p:nvSpPr>
        <p:spPr>
          <a:xfrm>
            <a:off x="511600" y="913900"/>
            <a:ext cx="8111100" cy="1602000"/>
          </a:xfrm>
          <a:prstGeom prst="rect">
            <a:avLst/>
          </a:prstGeom>
        </p:spPr>
        <p:txBody>
          <a:bodyPr spcFirstLastPara="1" wrap="square" lIns="91425" tIns="91425" rIns="91425" bIns="91425" anchor="ctr" anchorCtr="0">
            <a:normAutofit/>
          </a:bodyPr>
          <a:lstStyle>
            <a:lvl1pPr lvl="0" algn="ctr">
              <a:lnSpc>
                <a:spcPct val="80000"/>
              </a:lnSpc>
              <a:spcBef>
                <a:spcPts val="0"/>
              </a:spcBef>
              <a:spcAft>
                <a:spcPts val="0"/>
              </a:spcAft>
              <a:buClr>
                <a:schemeClr val="dk1"/>
              </a:buClr>
              <a:buSzPts val="4400"/>
              <a:buFont typeface="Gowun Batang"/>
              <a:buNone/>
              <a:defRPr sz="4400">
                <a:solidFill>
                  <a:schemeClr val="dk1"/>
                </a:solidFill>
              </a:defRPr>
            </a:lvl1pPr>
            <a:lvl2pPr lvl="1" algn="ctr">
              <a:lnSpc>
                <a:spcPct val="80000"/>
              </a:lnSpc>
              <a:spcBef>
                <a:spcPts val="0"/>
              </a:spcBef>
              <a:spcAft>
                <a:spcPts val="0"/>
              </a:spcAft>
              <a:buClr>
                <a:schemeClr val="dk1"/>
              </a:buClr>
              <a:buSzPts val="5500"/>
              <a:buFont typeface="Gowun Batang"/>
              <a:buNone/>
              <a:defRPr sz="5500">
                <a:solidFill>
                  <a:schemeClr val="dk1"/>
                </a:solidFill>
              </a:defRPr>
            </a:lvl2pPr>
            <a:lvl3pPr lvl="2" algn="ctr">
              <a:lnSpc>
                <a:spcPct val="80000"/>
              </a:lnSpc>
              <a:spcBef>
                <a:spcPts val="0"/>
              </a:spcBef>
              <a:spcAft>
                <a:spcPts val="0"/>
              </a:spcAft>
              <a:buClr>
                <a:schemeClr val="dk1"/>
              </a:buClr>
              <a:buSzPts val="5500"/>
              <a:buFont typeface="Gowun Batang"/>
              <a:buNone/>
              <a:defRPr sz="5500">
                <a:solidFill>
                  <a:schemeClr val="dk1"/>
                </a:solidFill>
              </a:defRPr>
            </a:lvl3pPr>
            <a:lvl4pPr lvl="3" algn="ctr">
              <a:lnSpc>
                <a:spcPct val="80000"/>
              </a:lnSpc>
              <a:spcBef>
                <a:spcPts val="0"/>
              </a:spcBef>
              <a:spcAft>
                <a:spcPts val="0"/>
              </a:spcAft>
              <a:buClr>
                <a:schemeClr val="dk1"/>
              </a:buClr>
              <a:buSzPts val="5500"/>
              <a:buFont typeface="Gowun Batang"/>
              <a:buNone/>
              <a:defRPr sz="5500">
                <a:solidFill>
                  <a:schemeClr val="dk1"/>
                </a:solidFill>
              </a:defRPr>
            </a:lvl4pPr>
            <a:lvl5pPr lvl="4" algn="ctr">
              <a:lnSpc>
                <a:spcPct val="80000"/>
              </a:lnSpc>
              <a:spcBef>
                <a:spcPts val="0"/>
              </a:spcBef>
              <a:spcAft>
                <a:spcPts val="0"/>
              </a:spcAft>
              <a:buClr>
                <a:schemeClr val="dk1"/>
              </a:buClr>
              <a:buSzPts val="5500"/>
              <a:buFont typeface="Gowun Batang"/>
              <a:buNone/>
              <a:defRPr sz="5500">
                <a:solidFill>
                  <a:schemeClr val="dk1"/>
                </a:solidFill>
              </a:defRPr>
            </a:lvl5pPr>
            <a:lvl6pPr lvl="5" algn="ctr">
              <a:lnSpc>
                <a:spcPct val="80000"/>
              </a:lnSpc>
              <a:spcBef>
                <a:spcPts val="0"/>
              </a:spcBef>
              <a:spcAft>
                <a:spcPts val="0"/>
              </a:spcAft>
              <a:buClr>
                <a:schemeClr val="dk1"/>
              </a:buClr>
              <a:buSzPts val="5500"/>
              <a:buFont typeface="Gowun Batang"/>
              <a:buNone/>
              <a:defRPr sz="5500">
                <a:solidFill>
                  <a:schemeClr val="dk1"/>
                </a:solidFill>
              </a:defRPr>
            </a:lvl6pPr>
            <a:lvl7pPr lvl="6" algn="ctr">
              <a:lnSpc>
                <a:spcPct val="80000"/>
              </a:lnSpc>
              <a:spcBef>
                <a:spcPts val="0"/>
              </a:spcBef>
              <a:spcAft>
                <a:spcPts val="0"/>
              </a:spcAft>
              <a:buClr>
                <a:schemeClr val="dk1"/>
              </a:buClr>
              <a:buSzPts val="5500"/>
              <a:buFont typeface="Gowun Batang"/>
              <a:buNone/>
              <a:defRPr sz="5500">
                <a:solidFill>
                  <a:schemeClr val="dk1"/>
                </a:solidFill>
              </a:defRPr>
            </a:lvl7pPr>
            <a:lvl8pPr lvl="7" algn="ctr">
              <a:lnSpc>
                <a:spcPct val="80000"/>
              </a:lnSpc>
              <a:spcBef>
                <a:spcPts val="0"/>
              </a:spcBef>
              <a:spcAft>
                <a:spcPts val="0"/>
              </a:spcAft>
              <a:buClr>
                <a:schemeClr val="dk1"/>
              </a:buClr>
              <a:buSzPts val="5500"/>
              <a:buFont typeface="Gowun Batang"/>
              <a:buNone/>
              <a:defRPr sz="5500">
                <a:solidFill>
                  <a:schemeClr val="dk1"/>
                </a:solidFill>
              </a:defRPr>
            </a:lvl8pPr>
            <a:lvl9pPr lvl="8" algn="ctr">
              <a:lnSpc>
                <a:spcPct val="80000"/>
              </a:lnSpc>
              <a:spcBef>
                <a:spcPts val="0"/>
              </a:spcBef>
              <a:spcAft>
                <a:spcPts val="0"/>
              </a:spcAft>
              <a:buClr>
                <a:schemeClr val="dk1"/>
              </a:buClr>
              <a:buSzPts val="5500"/>
              <a:buFont typeface="Gowun Batang"/>
              <a:buNone/>
              <a:defRPr sz="5500">
                <a:solidFill>
                  <a:schemeClr val="dk1"/>
                </a:solidFill>
              </a:defRPr>
            </a:lvl9pPr>
          </a:lstStyle>
          <a:p>
            <a:endParaRPr/>
          </a:p>
        </p:txBody>
      </p:sp>
      <p:sp>
        <p:nvSpPr>
          <p:cNvPr id="658" name="Google Shape;658;p32"/>
          <p:cNvSpPr txBox="1">
            <a:spLocks noGrp="1"/>
          </p:cNvSpPr>
          <p:nvPr>
            <p:ph type="subTitle" idx="4"/>
          </p:nvPr>
        </p:nvSpPr>
        <p:spPr>
          <a:xfrm>
            <a:off x="511500" y="2515913"/>
            <a:ext cx="8111100" cy="3693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accent3"/>
              </a:buClr>
              <a:buSzPts val="1200"/>
              <a:buFont typeface="Inter"/>
              <a:buNone/>
              <a:defRPr>
                <a:solidFill>
                  <a:schemeClr val="accent3"/>
                </a:solidFill>
              </a:defRPr>
            </a:lvl1pPr>
            <a:lvl2pPr lvl="1" algn="ctr">
              <a:spcBef>
                <a:spcPts val="0"/>
              </a:spcBef>
              <a:spcAft>
                <a:spcPts val="0"/>
              </a:spcAft>
              <a:buClr>
                <a:schemeClr val="accent3"/>
              </a:buClr>
              <a:buSzPts val="1200"/>
              <a:buFont typeface="Inter"/>
              <a:buNone/>
              <a:defRPr>
                <a:solidFill>
                  <a:schemeClr val="accent3"/>
                </a:solidFill>
              </a:defRPr>
            </a:lvl2pPr>
            <a:lvl3pPr lvl="2" algn="ctr">
              <a:spcBef>
                <a:spcPts val="0"/>
              </a:spcBef>
              <a:spcAft>
                <a:spcPts val="0"/>
              </a:spcAft>
              <a:buClr>
                <a:schemeClr val="accent3"/>
              </a:buClr>
              <a:buSzPts val="1200"/>
              <a:buFont typeface="Inter"/>
              <a:buNone/>
              <a:defRPr>
                <a:solidFill>
                  <a:schemeClr val="accent3"/>
                </a:solidFill>
              </a:defRPr>
            </a:lvl3pPr>
            <a:lvl4pPr lvl="3" algn="ctr">
              <a:spcBef>
                <a:spcPts val="0"/>
              </a:spcBef>
              <a:spcAft>
                <a:spcPts val="0"/>
              </a:spcAft>
              <a:buClr>
                <a:schemeClr val="accent3"/>
              </a:buClr>
              <a:buSzPts val="1200"/>
              <a:buFont typeface="Inter"/>
              <a:buNone/>
              <a:defRPr>
                <a:solidFill>
                  <a:schemeClr val="accent3"/>
                </a:solidFill>
              </a:defRPr>
            </a:lvl4pPr>
            <a:lvl5pPr lvl="4" algn="ctr">
              <a:spcBef>
                <a:spcPts val="0"/>
              </a:spcBef>
              <a:spcAft>
                <a:spcPts val="0"/>
              </a:spcAft>
              <a:buClr>
                <a:schemeClr val="accent3"/>
              </a:buClr>
              <a:buSzPts val="1200"/>
              <a:buFont typeface="Inter"/>
              <a:buNone/>
              <a:defRPr>
                <a:solidFill>
                  <a:schemeClr val="accent3"/>
                </a:solidFill>
              </a:defRPr>
            </a:lvl5pPr>
            <a:lvl6pPr lvl="5" algn="ctr">
              <a:spcBef>
                <a:spcPts val="0"/>
              </a:spcBef>
              <a:spcAft>
                <a:spcPts val="0"/>
              </a:spcAft>
              <a:buClr>
                <a:schemeClr val="accent3"/>
              </a:buClr>
              <a:buSzPts val="1200"/>
              <a:buFont typeface="Inter"/>
              <a:buNone/>
              <a:defRPr>
                <a:solidFill>
                  <a:schemeClr val="accent3"/>
                </a:solidFill>
              </a:defRPr>
            </a:lvl6pPr>
            <a:lvl7pPr lvl="6" algn="ctr">
              <a:spcBef>
                <a:spcPts val="0"/>
              </a:spcBef>
              <a:spcAft>
                <a:spcPts val="0"/>
              </a:spcAft>
              <a:buClr>
                <a:schemeClr val="accent3"/>
              </a:buClr>
              <a:buSzPts val="1200"/>
              <a:buFont typeface="Inter"/>
              <a:buNone/>
              <a:defRPr>
                <a:solidFill>
                  <a:schemeClr val="accent3"/>
                </a:solidFill>
              </a:defRPr>
            </a:lvl7pPr>
            <a:lvl8pPr lvl="7" algn="ctr">
              <a:spcBef>
                <a:spcPts val="0"/>
              </a:spcBef>
              <a:spcAft>
                <a:spcPts val="0"/>
              </a:spcAft>
              <a:buClr>
                <a:schemeClr val="accent3"/>
              </a:buClr>
              <a:buSzPts val="1200"/>
              <a:buFont typeface="Inter"/>
              <a:buNone/>
              <a:defRPr>
                <a:solidFill>
                  <a:schemeClr val="accent3"/>
                </a:solidFill>
              </a:defRPr>
            </a:lvl8pPr>
            <a:lvl9pPr lvl="8" algn="ctr">
              <a:spcBef>
                <a:spcPts val="0"/>
              </a:spcBef>
              <a:spcAft>
                <a:spcPts val="0"/>
              </a:spcAft>
              <a:buClr>
                <a:schemeClr val="accent3"/>
              </a:buClr>
              <a:buSzPts val="1200"/>
              <a:buFont typeface="Inter"/>
              <a:buNone/>
              <a:defRPr>
                <a:solidFill>
                  <a:schemeClr val="accent3"/>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 ALT 5">
  <p:cSld name="BLANK_2_1">
    <p:bg>
      <p:bgPr>
        <a:solidFill>
          <a:schemeClr val="lt1"/>
        </a:solidFill>
        <a:effectLst/>
      </p:bgPr>
    </p:bg>
    <p:spTree>
      <p:nvGrpSpPr>
        <p:cNvPr id="1" name="Shape 659"/>
        <p:cNvGrpSpPr/>
        <p:nvPr/>
      </p:nvGrpSpPr>
      <p:grpSpPr>
        <a:xfrm>
          <a:off x="0" y="0"/>
          <a:ext cx="0" cy="0"/>
          <a:chOff x="0" y="0"/>
          <a:chExt cx="0" cy="0"/>
        </a:xfrm>
      </p:grpSpPr>
      <p:cxnSp>
        <p:nvCxnSpPr>
          <p:cNvPr id="660" name="Google Shape;660;p33"/>
          <p:cNvCxnSpPr/>
          <p:nvPr/>
        </p:nvCxnSpPr>
        <p:spPr>
          <a:xfrm>
            <a:off x="514575" y="521125"/>
            <a:ext cx="0" cy="4098300"/>
          </a:xfrm>
          <a:prstGeom prst="straightConnector1">
            <a:avLst/>
          </a:prstGeom>
          <a:noFill/>
          <a:ln w="9525" cap="flat" cmpd="sng">
            <a:solidFill>
              <a:schemeClr val="accent6"/>
            </a:solidFill>
            <a:prstDash val="solid"/>
            <a:round/>
            <a:headEnd type="none" w="sm" len="sm"/>
            <a:tailEnd type="none" w="sm" len="sm"/>
          </a:ln>
        </p:spPr>
      </p:cxnSp>
      <p:cxnSp>
        <p:nvCxnSpPr>
          <p:cNvPr id="661" name="Google Shape;661;p33"/>
          <p:cNvCxnSpPr/>
          <p:nvPr/>
        </p:nvCxnSpPr>
        <p:spPr>
          <a:xfrm>
            <a:off x="8622600" y="521125"/>
            <a:ext cx="0" cy="4098300"/>
          </a:xfrm>
          <a:prstGeom prst="straightConnector1">
            <a:avLst/>
          </a:prstGeom>
          <a:noFill/>
          <a:ln w="9525" cap="flat" cmpd="sng">
            <a:solidFill>
              <a:schemeClr val="accent6"/>
            </a:solidFill>
            <a:prstDash val="solid"/>
            <a:round/>
            <a:headEnd type="none" w="sm" len="sm"/>
            <a:tailEnd type="none" w="sm" len="sm"/>
          </a:ln>
        </p:spPr>
      </p:cxnSp>
      <p:cxnSp>
        <p:nvCxnSpPr>
          <p:cNvPr id="662" name="Google Shape;662;p33"/>
          <p:cNvCxnSpPr/>
          <p:nvPr/>
        </p:nvCxnSpPr>
        <p:spPr>
          <a:xfrm>
            <a:off x="-675" y="521125"/>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63" name="Google Shape;663;p33"/>
          <p:cNvCxnSpPr/>
          <p:nvPr/>
        </p:nvCxnSpPr>
        <p:spPr>
          <a:xfrm>
            <a:off x="-675" y="4619425"/>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64" name="Google Shape;664;p33"/>
          <p:cNvCxnSpPr/>
          <p:nvPr/>
        </p:nvCxnSpPr>
        <p:spPr>
          <a:xfrm>
            <a:off x="-675" y="3464200"/>
            <a:ext cx="9145200" cy="0"/>
          </a:xfrm>
          <a:prstGeom prst="straightConnector1">
            <a:avLst/>
          </a:prstGeom>
          <a:noFill/>
          <a:ln w="9525" cap="flat" cmpd="sng">
            <a:solidFill>
              <a:schemeClr val="accent6"/>
            </a:solidFill>
            <a:prstDash val="solid"/>
            <a:round/>
            <a:headEnd type="none" w="sm" len="sm"/>
            <a:tailEnd type="none" w="sm" len="sm"/>
          </a:ln>
        </p:spPr>
      </p:cxnSp>
      <p:cxnSp>
        <p:nvCxnSpPr>
          <p:cNvPr id="665" name="Google Shape;665;p33"/>
          <p:cNvCxnSpPr/>
          <p:nvPr/>
        </p:nvCxnSpPr>
        <p:spPr>
          <a:xfrm>
            <a:off x="516375" y="4043175"/>
            <a:ext cx="8111100" cy="0"/>
          </a:xfrm>
          <a:prstGeom prst="straightConnector1">
            <a:avLst/>
          </a:prstGeom>
          <a:noFill/>
          <a:ln w="9525" cap="flat" cmpd="sng">
            <a:solidFill>
              <a:schemeClr val="dk1"/>
            </a:solidFill>
            <a:prstDash val="solid"/>
            <a:round/>
            <a:headEnd type="none" w="sm" len="sm"/>
            <a:tailEnd type="none" w="sm" len="sm"/>
          </a:ln>
        </p:spPr>
      </p:cxnSp>
      <p:sp>
        <p:nvSpPr>
          <p:cNvPr id="666" name="Google Shape;666;p33"/>
          <p:cNvSpPr txBox="1">
            <a:spLocks noGrp="1"/>
          </p:cNvSpPr>
          <p:nvPr>
            <p:ph type="title"/>
          </p:nvPr>
        </p:nvSpPr>
        <p:spPr>
          <a:xfrm>
            <a:off x="511600" y="913900"/>
            <a:ext cx="8111100" cy="1602000"/>
          </a:xfrm>
          <a:prstGeom prst="rect">
            <a:avLst/>
          </a:prstGeom>
        </p:spPr>
        <p:txBody>
          <a:bodyPr spcFirstLastPara="1" wrap="square" lIns="91425" tIns="91425" rIns="91425" bIns="91425" anchor="ctr" anchorCtr="0">
            <a:normAutofit/>
          </a:bodyPr>
          <a:lstStyle>
            <a:lvl1pPr lvl="0" algn="ctr">
              <a:lnSpc>
                <a:spcPct val="80000"/>
              </a:lnSpc>
              <a:spcBef>
                <a:spcPts val="0"/>
              </a:spcBef>
              <a:spcAft>
                <a:spcPts val="0"/>
              </a:spcAft>
              <a:buClr>
                <a:schemeClr val="dk1"/>
              </a:buClr>
              <a:buSzPts val="4400"/>
              <a:buFont typeface="Gowun Batang"/>
              <a:buNone/>
              <a:defRPr sz="4400">
                <a:solidFill>
                  <a:schemeClr val="dk1"/>
                </a:solidFill>
              </a:defRPr>
            </a:lvl1pPr>
            <a:lvl2pPr lvl="1" algn="ctr">
              <a:lnSpc>
                <a:spcPct val="80000"/>
              </a:lnSpc>
              <a:spcBef>
                <a:spcPts val="0"/>
              </a:spcBef>
              <a:spcAft>
                <a:spcPts val="0"/>
              </a:spcAft>
              <a:buClr>
                <a:schemeClr val="dk1"/>
              </a:buClr>
              <a:buSzPts val="5500"/>
              <a:buFont typeface="Gowun Batang"/>
              <a:buNone/>
              <a:defRPr sz="5500">
                <a:solidFill>
                  <a:schemeClr val="dk1"/>
                </a:solidFill>
              </a:defRPr>
            </a:lvl2pPr>
            <a:lvl3pPr lvl="2" algn="ctr">
              <a:lnSpc>
                <a:spcPct val="80000"/>
              </a:lnSpc>
              <a:spcBef>
                <a:spcPts val="0"/>
              </a:spcBef>
              <a:spcAft>
                <a:spcPts val="0"/>
              </a:spcAft>
              <a:buClr>
                <a:schemeClr val="dk1"/>
              </a:buClr>
              <a:buSzPts val="5500"/>
              <a:buFont typeface="Gowun Batang"/>
              <a:buNone/>
              <a:defRPr sz="5500">
                <a:solidFill>
                  <a:schemeClr val="dk1"/>
                </a:solidFill>
              </a:defRPr>
            </a:lvl3pPr>
            <a:lvl4pPr lvl="3" algn="ctr">
              <a:lnSpc>
                <a:spcPct val="80000"/>
              </a:lnSpc>
              <a:spcBef>
                <a:spcPts val="0"/>
              </a:spcBef>
              <a:spcAft>
                <a:spcPts val="0"/>
              </a:spcAft>
              <a:buClr>
                <a:schemeClr val="dk1"/>
              </a:buClr>
              <a:buSzPts val="5500"/>
              <a:buFont typeface="Gowun Batang"/>
              <a:buNone/>
              <a:defRPr sz="5500">
                <a:solidFill>
                  <a:schemeClr val="dk1"/>
                </a:solidFill>
              </a:defRPr>
            </a:lvl4pPr>
            <a:lvl5pPr lvl="4" algn="ctr">
              <a:lnSpc>
                <a:spcPct val="80000"/>
              </a:lnSpc>
              <a:spcBef>
                <a:spcPts val="0"/>
              </a:spcBef>
              <a:spcAft>
                <a:spcPts val="0"/>
              </a:spcAft>
              <a:buClr>
                <a:schemeClr val="dk1"/>
              </a:buClr>
              <a:buSzPts val="5500"/>
              <a:buFont typeface="Gowun Batang"/>
              <a:buNone/>
              <a:defRPr sz="5500">
                <a:solidFill>
                  <a:schemeClr val="dk1"/>
                </a:solidFill>
              </a:defRPr>
            </a:lvl5pPr>
            <a:lvl6pPr lvl="5" algn="ctr">
              <a:lnSpc>
                <a:spcPct val="80000"/>
              </a:lnSpc>
              <a:spcBef>
                <a:spcPts val="0"/>
              </a:spcBef>
              <a:spcAft>
                <a:spcPts val="0"/>
              </a:spcAft>
              <a:buClr>
                <a:schemeClr val="dk1"/>
              </a:buClr>
              <a:buSzPts val="5500"/>
              <a:buFont typeface="Gowun Batang"/>
              <a:buNone/>
              <a:defRPr sz="5500">
                <a:solidFill>
                  <a:schemeClr val="dk1"/>
                </a:solidFill>
              </a:defRPr>
            </a:lvl6pPr>
            <a:lvl7pPr lvl="6" algn="ctr">
              <a:lnSpc>
                <a:spcPct val="80000"/>
              </a:lnSpc>
              <a:spcBef>
                <a:spcPts val="0"/>
              </a:spcBef>
              <a:spcAft>
                <a:spcPts val="0"/>
              </a:spcAft>
              <a:buClr>
                <a:schemeClr val="dk1"/>
              </a:buClr>
              <a:buSzPts val="5500"/>
              <a:buFont typeface="Gowun Batang"/>
              <a:buNone/>
              <a:defRPr sz="5500">
                <a:solidFill>
                  <a:schemeClr val="dk1"/>
                </a:solidFill>
              </a:defRPr>
            </a:lvl7pPr>
            <a:lvl8pPr lvl="7" algn="ctr">
              <a:lnSpc>
                <a:spcPct val="80000"/>
              </a:lnSpc>
              <a:spcBef>
                <a:spcPts val="0"/>
              </a:spcBef>
              <a:spcAft>
                <a:spcPts val="0"/>
              </a:spcAft>
              <a:buClr>
                <a:schemeClr val="dk1"/>
              </a:buClr>
              <a:buSzPts val="5500"/>
              <a:buFont typeface="Gowun Batang"/>
              <a:buNone/>
              <a:defRPr sz="5500">
                <a:solidFill>
                  <a:schemeClr val="dk1"/>
                </a:solidFill>
              </a:defRPr>
            </a:lvl8pPr>
            <a:lvl9pPr lvl="8" algn="ctr">
              <a:lnSpc>
                <a:spcPct val="80000"/>
              </a:lnSpc>
              <a:spcBef>
                <a:spcPts val="0"/>
              </a:spcBef>
              <a:spcAft>
                <a:spcPts val="0"/>
              </a:spcAft>
              <a:buClr>
                <a:schemeClr val="dk1"/>
              </a:buClr>
              <a:buSzPts val="5500"/>
              <a:buFont typeface="Gowun Batang"/>
              <a:buNone/>
              <a:defRPr sz="5500">
                <a:solidFill>
                  <a:schemeClr val="dk1"/>
                </a:solidFill>
              </a:defRPr>
            </a:lvl9pPr>
          </a:lstStyle>
          <a:p>
            <a:endParaRPr/>
          </a:p>
        </p:txBody>
      </p:sp>
      <p:sp>
        <p:nvSpPr>
          <p:cNvPr id="667" name="Google Shape;667;p33"/>
          <p:cNvSpPr txBox="1">
            <a:spLocks noGrp="1"/>
          </p:cNvSpPr>
          <p:nvPr>
            <p:ph type="subTitle" idx="1"/>
          </p:nvPr>
        </p:nvSpPr>
        <p:spPr>
          <a:xfrm>
            <a:off x="511500" y="2515913"/>
            <a:ext cx="8111100" cy="3693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accent6"/>
              </a:buClr>
              <a:buSzPts val="1200"/>
              <a:buFont typeface="Inter"/>
              <a:buNone/>
              <a:defRPr>
                <a:solidFill>
                  <a:schemeClr val="accent6"/>
                </a:solidFill>
              </a:defRPr>
            </a:lvl1pPr>
            <a:lvl2pPr lvl="1" algn="ctr">
              <a:spcBef>
                <a:spcPts val="0"/>
              </a:spcBef>
              <a:spcAft>
                <a:spcPts val="0"/>
              </a:spcAft>
              <a:buClr>
                <a:schemeClr val="accent4"/>
              </a:buClr>
              <a:buSzPts val="1200"/>
              <a:buFont typeface="Inter"/>
              <a:buNone/>
              <a:defRPr>
                <a:solidFill>
                  <a:schemeClr val="accent4"/>
                </a:solidFill>
              </a:defRPr>
            </a:lvl2pPr>
            <a:lvl3pPr lvl="2" algn="ctr">
              <a:spcBef>
                <a:spcPts val="0"/>
              </a:spcBef>
              <a:spcAft>
                <a:spcPts val="0"/>
              </a:spcAft>
              <a:buClr>
                <a:schemeClr val="accent4"/>
              </a:buClr>
              <a:buSzPts val="1200"/>
              <a:buFont typeface="Inter"/>
              <a:buNone/>
              <a:defRPr>
                <a:solidFill>
                  <a:schemeClr val="accent4"/>
                </a:solidFill>
              </a:defRPr>
            </a:lvl3pPr>
            <a:lvl4pPr lvl="3" algn="ctr">
              <a:spcBef>
                <a:spcPts val="0"/>
              </a:spcBef>
              <a:spcAft>
                <a:spcPts val="0"/>
              </a:spcAft>
              <a:buClr>
                <a:schemeClr val="accent4"/>
              </a:buClr>
              <a:buSzPts val="1200"/>
              <a:buFont typeface="Inter"/>
              <a:buNone/>
              <a:defRPr>
                <a:solidFill>
                  <a:schemeClr val="accent4"/>
                </a:solidFill>
              </a:defRPr>
            </a:lvl4pPr>
            <a:lvl5pPr lvl="4" algn="ctr">
              <a:spcBef>
                <a:spcPts val="0"/>
              </a:spcBef>
              <a:spcAft>
                <a:spcPts val="0"/>
              </a:spcAft>
              <a:buClr>
                <a:schemeClr val="accent4"/>
              </a:buClr>
              <a:buSzPts val="1200"/>
              <a:buFont typeface="Inter"/>
              <a:buNone/>
              <a:defRPr>
                <a:solidFill>
                  <a:schemeClr val="accent4"/>
                </a:solidFill>
              </a:defRPr>
            </a:lvl5pPr>
            <a:lvl6pPr lvl="5" algn="ctr">
              <a:spcBef>
                <a:spcPts val="0"/>
              </a:spcBef>
              <a:spcAft>
                <a:spcPts val="0"/>
              </a:spcAft>
              <a:buClr>
                <a:schemeClr val="accent4"/>
              </a:buClr>
              <a:buSzPts val="1200"/>
              <a:buFont typeface="Inter"/>
              <a:buNone/>
              <a:defRPr>
                <a:solidFill>
                  <a:schemeClr val="accent4"/>
                </a:solidFill>
              </a:defRPr>
            </a:lvl6pPr>
            <a:lvl7pPr lvl="6" algn="ctr">
              <a:spcBef>
                <a:spcPts val="0"/>
              </a:spcBef>
              <a:spcAft>
                <a:spcPts val="0"/>
              </a:spcAft>
              <a:buClr>
                <a:schemeClr val="accent4"/>
              </a:buClr>
              <a:buSzPts val="1200"/>
              <a:buFont typeface="Inter"/>
              <a:buNone/>
              <a:defRPr>
                <a:solidFill>
                  <a:schemeClr val="accent4"/>
                </a:solidFill>
              </a:defRPr>
            </a:lvl7pPr>
            <a:lvl8pPr lvl="7" algn="ctr">
              <a:spcBef>
                <a:spcPts val="0"/>
              </a:spcBef>
              <a:spcAft>
                <a:spcPts val="0"/>
              </a:spcAft>
              <a:buClr>
                <a:schemeClr val="accent4"/>
              </a:buClr>
              <a:buSzPts val="1200"/>
              <a:buFont typeface="Inter"/>
              <a:buNone/>
              <a:defRPr>
                <a:solidFill>
                  <a:schemeClr val="accent4"/>
                </a:solidFill>
              </a:defRPr>
            </a:lvl8pPr>
            <a:lvl9pPr lvl="8" algn="ctr">
              <a:spcBef>
                <a:spcPts val="0"/>
              </a:spcBef>
              <a:spcAft>
                <a:spcPts val="0"/>
              </a:spcAft>
              <a:buClr>
                <a:schemeClr val="accent4"/>
              </a:buClr>
              <a:buSzPts val="1200"/>
              <a:buFont typeface="Inter"/>
              <a:buNone/>
              <a:defRPr>
                <a:solidFill>
                  <a:schemeClr val="accent4"/>
                </a:solidFill>
              </a:defRPr>
            </a:lvl9pPr>
          </a:lstStyle>
          <a:p>
            <a:endParaRPr/>
          </a:p>
        </p:txBody>
      </p:sp>
      <p:sp>
        <p:nvSpPr>
          <p:cNvPr id="668" name="Google Shape;668;p33"/>
          <p:cNvSpPr txBox="1">
            <a:spLocks noGrp="1"/>
          </p:cNvSpPr>
          <p:nvPr>
            <p:ph type="subTitle" idx="2"/>
          </p:nvPr>
        </p:nvSpPr>
        <p:spPr>
          <a:xfrm>
            <a:off x="514575" y="3467000"/>
            <a:ext cx="4057500" cy="576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a:endParaRPr/>
          </a:p>
        </p:txBody>
      </p:sp>
      <p:sp>
        <p:nvSpPr>
          <p:cNvPr id="669" name="Google Shape;669;p33"/>
          <p:cNvSpPr txBox="1">
            <a:spLocks noGrp="1"/>
          </p:cNvSpPr>
          <p:nvPr>
            <p:ph type="subTitle" idx="3"/>
          </p:nvPr>
        </p:nvSpPr>
        <p:spPr>
          <a:xfrm>
            <a:off x="4572000" y="3467000"/>
            <a:ext cx="4057500" cy="576300"/>
          </a:xfrm>
          <a:prstGeom prst="rect">
            <a:avLst/>
          </a:prstGeom>
          <a:ln w="9525" cap="flat" cmpd="sng">
            <a:solidFill>
              <a:schemeClr val="accent6"/>
            </a:solidFill>
            <a:prstDash val="solid"/>
            <a:round/>
            <a:headEnd type="none" w="sm" len="sm"/>
            <a:tailEnd type="none" w="sm" len="sm"/>
          </a:ln>
        </p:spPr>
        <p:txBody>
          <a:bodyPr spcFirstLastPara="1" wrap="square" lIns="91425" tIns="91425" rIns="91425" bIns="91425" anchor="ctr" anchorCtr="0">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a:endParaRPr/>
          </a:p>
        </p:txBody>
      </p:sp>
      <p:sp>
        <p:nvSpPr>
          <p:cNvPr id="670" name="Google Shape;670;p33"/>
          <p:cNvSpPr txBox="1">
            <a:spLocks noGrp="1"/>
          </p:cNvSpPr>
          <p:nvPr>
            <p:ph type="subTitle" idx="4"/>
          </p:nvPr>
        </p:nvSpPr>
        <p:spPr>
          <a:xfrm>
            <a:off x="518400" y="4043175"/>
            <a:ext cx="8111100" cy="576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1000"/>
              <a:buFont typeface="Inter"/>
              <a:buNone/>
              <a:defRPr sz="1000">
                <a:solidFill>
                  <a:schemeClr val="dk1"/>
                </a:solidFill>
              </a:defRPr>
            </a:lvl1pPr>
            <a:lvl2pPr lvl="1" algn="ctr">
              <a:spcBef>
                <a:spcPts val="0"/>
              </a:spcBef>
              <a:spcAft>
                <a:spcPts val="0"/>
              </a:spcAft>
              <a:buClr>
                <a:schemeClr val="dk1"/>
              </a:buClr>
              <a:buSzPts val="1000"/>
              <a:buFont typeface="Inter"/>
              <a:buNone/>
              <a:defRPr sz="1000">
                <a:solidFill>
                  <a:schemeClr val="dk1"/>
                </a:solidFill>
              </a:defRPr>
            </a:lvl2pPr>
            <a:lvl3pPr lvl="2" algn="ctr">
              <a:spcBef>
                <a:spcPts val="0"/>
              </a:spcBef>
              <a:spcAft>
                <a:spcPts val="0"/>
              </a:spcAft>
              <a:buClr>
                <a:schemeClr val="dk1"/>
              </a:buClr>
              <a:buSzPts val="1000"/>
              <a:buFont typeface="Inter"/>
              <a:buNone/>
              <a:defRPr sz="1000">
                <a:solidFill>
                  <a:schemeClr val="dk1"/>
                </a:solidFill>
              </a:defRPr>
            </a:lvl3pPr>
            <a:lvl4pPr lvl="3" algn="ctr">
              <a:spcBef>
                <a:spcPts val="0"/>
              </a:spcBef>
              <a:spcAft>
                <a:spcPts val="0"/>
              </a:spcAft>
              <a:buClr>
                <a:schemeClr val="dk1"/>
              </a:buClr>
              <a:buSzPts val="1000"/>
              <a:buFont typeface="Inter"/>
              <a:buNone/>
              <a:defRPr sz="1000">
                <a:solidFill>
                  <a:schemeClr val="dk1"/>
                </a:solidFill>
              </a:defRPr>
            </a:lvl4pPr>
            <a:lvl5pPr lvl="4" algn="ctr">
              <a:spcBef>
                <a:spcPts val="0"/>
              </a:spcBef>
              <a:spcAft>
                <a:spcPts val="0"/>
              </a:spcAft>
              <a:buClr>
                <a:schemeClr val="dk1"/>
              </a:buClr>
              <a:buSzPts val="1000"/>
              <a:buFont typeface="Inter"/>
              <a:buNone/>
              <a:defRPr sz="1000">
                <a:solidFill>
                  <a:schemeClr val="dk1"/>
                </a:solidFill>
              </a:defRPr>
            </a:lvl5pPr>
            <a:lvl6pPr lvl="5" algn="ctr">
              <a:spcBef>
                <a:spcPts val="0"/>
              </a:spcBef>
              <a:spcAft>
                <a:spcPts val="0"/>
              </a:spcAft>
              <a:buClr>
                <a:schemeClr val="dk1"/>
              </a:buClr>
              <a:buSzPts val="1000"/>
              <a:buFont typeface="Inter"/>
              <a:buNone/>
              <a:defRPr sz="1000">
                <a:solidFill>
                  <a:schemeClr val="dk1"/>
                </a:solidFill>
              </a:defRPr>
            </a:lvl6pPr>
            <a:lvl7pPr lvl="6" algn="ctr">
              <a:spcBef>
                <a:spcPts val="0"/>
              </a:spcBef>
              <a:spcAft>
                <a:spcPts val="0"/>
              </a:spcAft>
              <a:buClr>
                <a:schemeClr val="dk1"/>
              </a:buClr>
              <a:buSzPts val="1000"/>
              <a:buFont typeface="Inter"/>
              <a:buNone/>
              <a:defRPr sz="1000">
                <a:solidFill>
                  <a:schemeClr val="dk1"/>
                </a:solidFill>
              </a:defRPr>
            </a:lvl7pPr>
            <a:lvl8pPr lvl="7" algn="ctr">
              <a:spcBef>
                <a:spcPts val="0"/>
              </a:spcBef>
              <a:spcAft>
                <a:spcPts val="0"/>
              </a:spcAft>
              <a:buClr>
                <a:schemeClr val="dk1"/>
              </a:buClr>
              <a:buSzPts val="1000"/>
              <a:buFont typeface="Inter"/>
              <a:buNone/>
              <a:defRPr sz="1000">
                <a:solidFill>
                  <a:schemeClr val="dk1"/>
                </a:solidFill>
              </a:defRPr>
            </a:lvl8pPr>
            <a:lvl9pPr lvl="8" algn="ctr">
              <a:spcBef>
                <a:spcPts val="0"/>
              </a:spcBef>
              <a:spcAft>
                <a:spcPts val="0"/>
              </a:spcAft>
              <a:buClr>
                <a:schemeClr val="dk1"/>
              </a:buClr>
              <a:buSzPts val="1000"/>
              <a:buFont typeface="Inter"/>
              <a:buNone/>
              <a:defRPr sz="1000">
                <a:solidFill>
                  <a:schemeClr val="dk1"/>
                </a:solidFill>
              </a:defRPr>
            </a:lvl9pPr>
          </a:lstStyle>
          <a:p>
            <a:endParaRPr/>
          </a:p>
        </p:txBody>
      </p:sp>
      <p:cxnSp>
        <p:nvCxnSpPr>
          <p:cNvPr id="671" name="Google Shape;671;p33"/>
          <p:cNvCxnSpPr/>
          <p:nvPr/>
        </p:nvCxnSpPr>
        <p:spPr>
          <a:xfrm>
            <a:off x="4572000" y="3464200"/>
            <a:ext cx="0" cy="57630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 Dark ALT">
  <p:cSld name="BLANK_1_5">
    <p:bg>
      <p:bgPr>
        <a:solidFill>
          <a:schemeClr val="lt1"/>
        </a:solidFill>
        <a:effectLst/>
      </p:bgPr>
    </p:bg>
    <p:spTree>
      <p:nvGrpSpPr>
        <p:cNvPr id="1" name="Shape 672"/>
        <p:cNvGrpSpPr/>
        <p:nvPr/>
      </p:nvGrpSpPr>
      <p:grpSpPr>
        <a:xfrm>
          <a:off x="0" y="0"/>
          <a:ext cx="0" cy="0"/>
          <a:chOff x="0" y="0"/>
          <a:chExt cx="0" cy="0"/>
        </a:xfrm>
      </p:grpSpPr>
      <p:sp>
        <p:nvSpPr>
          <p:cNvPr id="673" name="Google Shape;673;p34"/>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674" name="Google Shape;674;p34"/>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675" name="Google Shape;675;p34"/>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676" name="Google Shape;676;p34"/>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a:endParaRPr/>
          </a:p>
        </p:txBody>
      </p:sp>
      <p:cxnSp>
        <p:nvCxnSpPr>
          <p:cNvPr id="677" name="Google Shape;677;p34"/>
          <p:cNvCxnSpPr/>
          <p:nvPr/>
        </p:nvCxnSpPr>
        <p:spPr>
          <a:xfrm>
            <a:off x="5212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678" name="Google Shape;678;p34"/>
          <p:cNvCxnSpPr/>
          <p:nvPr/>
        </p:nvCxnSpPr>
        <p:spPr>
          <a:xfrm>
            <a:off x="521250" y="334900"/>
            <a:ext cx="8623200" cy="0"/>
          </a:xfrm>
          <a:prstGeom prst="straightConnector1">
            <a:avLst/>
          </a:prstGeom>
          <a:noFill/>
          <a:ln w="9525" cap="flat" cmpd="sng">
            <a:solidFill>
              <a:schemeClr val="accent6"/>
            </a:solidFill>
            <a:prstDash val="solid"/>
            <a:round/>
            <a:headEnd type="none" w="sm" len="sm"/>
            <a:tailEnd type="none" w="sm" len="sm"/>
          </a:ln>
        </p:spPr>
      </p:cxnSp>
      <p:cxnSp>
        <p:nvCxnSpPr>
          <p:cNvPr id="679" name="Google Shape;679;p34"/>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680" name="Google Shape;680;p34"/>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681" name="Google Shape;681;p34"/>
          <p:cNvCxnSpPr/>
          <p:nvPr/>
        </p:nvCxnSpPr>
        <p:spPr>
          <a:xfrm>
            <a:off x="521250" y="841675"/>
            <a:ext cx="8623200" cy="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Executive Team Intro - ALT 2">
  <p:cSld name="BLANK_1_3">
    <p:bg>
      <p:bgPr>
        <a:solidFill>
          <a:schemeClr val="lt2"/>
        </a:solidFill>
        <a:effectLst/>
      </p:bgPr>
    </p:bg>
    <p:spTree>
      <p:nvGrpSpPr>
        <p:cNvPr id="1" name="Shape 682"/>
        <p:cNvGrpSpPr/>
        <p:nvPr/>
      </p:nvGrpSpPr>
      <p:grpSpPr>
        <a:xfrm>
          <a:off x="0" y="0"/>
          <a:ext cx="0" cy="0"/>
          <a:chOff x="0" y="0"/>
          <a:chExt cx="0" cy="0"/>
        </a:xfrm>
      </p:grpSpPr>
      <p:sp>
        <p:nvSpPr>
          <p:cNvPr id="683" name="Google Shape;683;p35"/>
          <p:cNvSpPr txBox="1">
            <a:spLocks noGrp="1"/>
          </p:cNvSpPr>
          <p:nvPr>
            <p:ph type="body" idx="1"/>
          </p:nvPr>
        </p:nvSpPr>
        <p:spPr>
          <a:xfrm>
            <a:off x="4684025" y="3361000"/>
            <a:ext cx="2090100" cy="1611300"/>
          </a:xfrm>
          <a:prstGeom prst="rect">
            <a:avLst/>
          </a:prstGeom>
        </p:spPr>
        <p:txBody>
          <a:bodyPr spcFirstLastPara="1" wrap="square" lIns="274300" tIns="91425" rIns="274300" bIns="91425" anchor="ctr" anchorCtr="0">
            <a:normAutofit/>
          </a:bodyPr>
          <a:lstStyle>
            <a:lvl1pPr marL="457200" lvl="0" indent="-292100" algn="ctr">
              <a:spcBef>
                <a:spcPts val="0"/>
              </a:spcBef>
              <a:spcAft>
                <a:spcPts val="0"/>
              </a:spcAft>
              <a:buClr>
                <a:schemeClr val="lt1"/>
              </a:buClr>
              <a:buSzPts val="1000"/>
              <a:buChar char="●"/>
              <a:defRPr sz="1000"/>
            </a:lvl1pPr>
            <a:lvl2pPr marL="914400" lvl="1" indent="-292100" algn="ctr">
              <a:spcBef>
                <a:spcPts val="0"/>
              </a:spcBef>
              <a:spcAft>
                <a:spcPts val="0"/>
              </a:spcAft>
              <a:buClr>
                <a:schemeClr val="lt1"/>
              </a:buClr>
              <a:buSzPts val="1000"/>
              <a:buChar char="○"/>
              <a:defRPr sz="1000"/>
            </a:lvl2pPr>
            <a:lvl3pPr marL="1371600" lvl="2" indent="-292100" algn="ctr">
              <a:spcBef>
                <a:spcPts val="0"/>
              </a:spcBef>
              <a:spcAft>
                <a:spcPts val="0"/>
              </a:spcAft>
              <a:buClr>
                <a:schemeClr val="lt1"/>
              </a:buClr>
              <a:buSzPts val="1000"/>
              <a:buChar char="■"/>
              <a:defRPr sz="1000"/>
            </a:lvl3pPr>
            <a:lvl4pPr marL="1828800" lvl="3" indent="-292100" algn="ctr">
              <a:spcBef>
                <a:spcPts val="0"/>
              </a:spcBef>
              <a:spcAft>
                <a:spcPts val="0"/>
              </a:spcAft>
              <a:buClr>
                <a:schemeClr val="lt1"/>
              </a:buClr>
              <a:buSzPts val="1000"/>
              <a:buChar char="●"/>
              <a:defRPr sz="1000"/>
            </a:lvl4pPr>
            <a:lvl5pPr marL="2286000" lvl="4" indent="-292100" algn="ctr">
              <a:spcBef>
                <a:spcPts val="0"/>
              </a:spcBef>
              <a:spcAft>
                <a:spcPts val="0"/>
              </a:spcAft>
              <a:buClr>
                <a:schemeClr val="lt1"/>
              </a:buClr>
              <a:buSzPts val="1000"/>
              <a:buChar char="○"/>
              <a:defRPr sz="1000"/>
            </a:lvl5pPr>
            <a:lvl6pPr marL="2743200" lvl="5" indent="-292100" algn="ctr">
              <a:spcBef>
                <a:spcPts val="0"/>
              </a:spcBef>
              <a:spcAft>
                <a:spcPts val="0"/>
              </a:spcAft>
              <a:buClr>
                <a:schemeClr val="lt1"/>
              </a:buClr>
              <a:buSzPts val="1000"/>
              <a:buChar char="■"/>
              <a:defRPr sz="1000"/>
            </a:lvl6pPr>
            <a:lvl7pPr marL="3200400" lvl="6" indent="-292100" algn="ctr">
              <a:spcBef>
                <a:spcPts val="0"/>
              </a:spcBef>
              <a:spcAft>
                <a:spcPts val="0"/>
              </a:spcAft>
              <a:buClr>
                <a:schemeClr val="lt1"/>
              </a:buClr>
              <a:buSzPts val="1000"/>
              <a:buChar char="●"/>
              <a:defRPr sz="1000"/>
            </a:lvl7pPr>
            <a:lvl8pPr marL="3657600" lvl="7" indent="-292100" algn="ctr">
              <a:spcBef>
                <a:spcPts val="0"/>
              </a:spcBef>
              <a:spcAft>
                <a:spcPts val="0"/>
              </a:spcAft>
              <a:buClr>
                <a:schemeClr val="lt1"/>
              </a:buClr>
              <a:buSzPts val="1000"/>
              <a:buChar char="○"/>
              <a:defRPr sz="1000"/>
            </a:lvl8pPr>
            <a:lvl9pPr marL="4114800" lvl="8" indent="-292100" algn="ctr">
              <a:spcBef>
                <a:spcPts val="0"/>
              </a:spcBef>
              <a:spcAft>
                <a:spcPts val="0"/>
              </a:spcAft>
              <a:buClr>
                <a:schemeClr val="lt1"/>
              </a:buClr>
              <a:buSzPts val="1000"/>
              <a:buChar char="■"/>
              <a:defRPr sz="1000"/>
            </a:lvl9pPr>
          </a:lstStyle>
          <a:p>
            <a:endParaRPr/>
          </a:p>
        </p:txBody>
      </p:sp>
      <p:sp>
        <p:nvSpPr>
          <p:cNvPr id="684" name="Google Shape;684;p35"/>
          <p:cNvSpPr txBox="1">
            <a:spLocks noGrp="1"/>
          </p:cNvSpPr>
          <p:nvPr>
            <p:ph type="body" idx="2"/>
          </p:nvPr>
        </p:nvSpPr>
        <p:spPr>
          <a:xfrm>
            <a:off x="6774125" y="3361250"/>
            <a:ext cx="2370600" cy="1611300"/>
          </a:xfrm>
          <a:prstGeom prst="rect">
            <a:avLst/>
          </a:prstGeom>
        </p:spPr>
        <p:txBody>
          <a:bodyPr spcFirstLastPara="1" wrap="square" lIns="274300" tIns="91425" rIns="274300" bIns="91425" anchor="ctr" anchorCtr="0">
            <a:normAutofit/>
          </a:bodyPr>
          <a:lstStyle>
            <a:lvl1pPr marL="457200" lvl="0" indent="-292100" algn="ctr">
              <a:spcBef>
                <a:spcPts val="0"/>
              </a:spcBef>
              <a:spcAft>
                <a:spcPts val="0"/>
              </a:spcAft>
              <a:buClr>
                <a:schemeClr val="lt1"/>
              </a:buClr>
              <a:buSzPts val="1000"/>
              <a:buChar char="●"/>
              <a:defRPr sz="1000"/>
            </a:lvl1pPr>
            <a:lvl2pPr marL="914400" lvl="1" indent="-292100" algn="ctr">
              <a:spcBef>
                <a:spcPts val="0"/>
              </a:spcBef>
              <a:spcAft>
                <a:spcPts val="0"/>
              </a:spcAft>
              <a:buClr>
                <a:schemeClr val="lt1"/>
              </a:buClr>
              <a:buSzPts val="1000"/>
              <a:buChar char="○"/>
              <a:defRPr sz="1000"/>
            </a:lvl2pPr>
            <a:lvl3pPr marL="1371600" lvl="2" indent="-292100" algn="ctr">
              <a:spcBef>
                <a:spcPts val="0"/>
              </a:spcBef>
              <a:spcAft>
                <a:spcPts val="0"/>
              </a:spcAft>
              <a:buClr>
                <a:schemeClr val="lt1"/>
              </a:buClr>
              <a:buSzPts val="1000"/>
              <a:buChar char="■"/>
              <a:defRPr sz="1000"/>
            </a:lvl3pPr>
            <a:lvl4pPr marL="1828800" lvl="3" indent="-292100" algn="ctr">
              <a:spcBef>
                <a:spcPts val="0"/>
              </a:spcBef>
              <a:spcAft>
                <a:spcPts val="0"/>
              </a:spcAft>
              <a:buClr>
                <a:schemeClr val="lt1"/>
              </a:buClr>
              <a:buSzPts val="1000"/>
              <a:buChar char="●"/>
              <a:defRPr sz="1000"/>
            </a:lvl4pPr>
            <a:lvl5pPr marL="2286000" lvl="4" indent="-292100" algn="ctr">
              <a:spcBef>
                <a:spcPts val="0"/>
              </a:spcBef>
              <a:spcAft>
                <a:spcPts val="0"/>
              </a:spcAft>
              <a:buClr>
                <a:schemeClr val="lt1"/>
              </a:buClr>
              <a:buSzPts val="1000"/>
              <a:buChar char="○"/>
              <a:defRPr sz="1000"/>
            </a:lvl5pPr>
            <a:lvl6pPr marL="2743200" lvl="5" indent="-292100" algn="ctr">
              <a:spcBef>
                <a:spcPts val="0"/>
              </a:spcBef>
              <a:spcAft>
                <a:spcPts val="0"/>
              </a:spcAft>
              <a:buClr>
                <a:schemeClr val="lt1"/>
              </a:buClr>
              <a:buSzPts val="1000"/>
              <a:buChar char="■"/>
              <a:defRPr sz="1000"/>
            </a:lvl6pPr>
            <a:lvl7pPr marL="3200400" lvl="6" indent="-292100" algn="ctr">
              <a:spcBef>
                <a:spcPts val="0"/>
              </a:spcBef>
              <a:spcAft>
                <a:spcPts val="0"/>
              </a:spcAft>
              <a:buClr>
                <a:schemeClr val="lt1"/>
              </a:buClr>
              <a:buSzPts val="1000"/>
              <a:buChar char="●"/>
              <a:defRPr sz="1000"/>
            </a:lvl7pPr>
            <a:lvl8pPr marL="3657600" lvl="7" indent="-292100" algn="ctr">
              <a:spcBef>
                <a:spcPts val="0"/>
              </a:spcBef>
              <a:spcAft>
                <a:spcPts val="0"/>
              </a:spcAft>
              <a:buClr>
                <a:schemeClr val="lt1"/>
              </a:buClr>
              <a:buSzPts val="1000"/>
              <a:buChar char="○"/>
              <a:defRPr sz="1000"/>
            </a:lvl8pPr>
            <a:lvl9pPr marL="4114800" lvl="8" indent="-292100" algn="ctr">
              <a:spcBef>
                <a:spcPts val="0"/>
              </a:spcBef>
              <a:spcAft>
                <a:spcPts val="0"/>
              </a:spcAft>
              <a:buClr>
                <a:schemeClr val="lt1"/>
              </a:buClr>
              <a:buSzPts val="1000"/>
              <a:buChar char="■"/>
              <a:defRPr sz="1000"/>
            </a:lvl9pPr>
          </a:lstStyle>
          <a:p>
            <a:endParaRPr/>
          </a:p>
        </p:txBody>
      </p:sp>
      <p:sp>
        <p:nvSpPr>
          <p:cNvPr id="685" name="Google Shape;685;p35"/>
          <p:cNvSpPr txBox="1">
            <a:spLocks noGrp="1"/>
          </p:cNvSpPr>
          <p:nvPr>
            <p:ph type="body" idx="3"/>
          </p:nvPr>
        </p:nvSpPr>
        <p:spPr>
          <a:xfrm>
            <a:off x="2597175" y="3361000"/>
            <a:ext cx="2086800" cy="1611300"/>
          </a:xfrm>
          <a:prstGeom prst="rect">
            <a:avLst/>
          </a:prstGeom>
        </p:spPr>
        <p:txBody>
          <a:bodyPr spcFirstLastPara="1" wrap="square" lIns="274300" tIns="91425" rIns="274300" bIns="91425" anchor="ctr" anchorCtr="0">
            <a:normAutofit/>
          </a:bodyPr>
          <a:lstStyle>
            <a:lvl1pPr marL="457200" lvl="0" indent="-292100" algn="ctr">
              <a:spcBef>
                <a:spcPts val="0"/>
              </a:spcBef>
              <a:spcAft>
                <a:spcPts val="0"/>
              </a:spcAft>
              <a:buClr>
                <a:schemeClr val="lt1"/>
              </a:buClr>
              <a:buSzPts val="1000"/>
              <a:buChar char="●"/>
              <a:defRPr sz="1000"/>
            </a:lvl1pPr>
            <a:lvl2pPr marL="914400" lvl="1" indent="-292100" algn="ctr">
              <a:spcBef>
                <a:spcPts val="800"/>
              </a:spcBef>
              <a:spcAft>
                <a:spcPts val="0"/>
              </a:spcAft>
              <a:buClr>
                <a:schemeClr val="lt1"/>
              </a:buClr>
              <a:buSzPts val="1000"/>
              <a:buChar char="○"/>
              <a:defRPr sz="1000"/>
            </a:lvl2pPr>
            <a:lvl3pPr marL="1371600" lvl="2" indent="-292100" algn="ctr">
              <a:spcBef>
                <a:spcPts val="800"/>
              </a:spcBef>
              <a:spcAft>
                <a:spcPts val="0"/>
              </a:spcAft>
              <a:buClr>
                <a:schemeClr val="lt1"/>
              </a:buClr>
              <a:buSzPts val="1000"/>
              <a:buChar char="■"/>
              <a:defRPr sz="1000"/>
            </a:lvl3pPr>
            <a:lvl4pPr marL="1828800" lvl="3" indent="-292100" algn="ctr">
              <a:spcBef>
                <a:spcPts val="800"/>
              </a:spcBef>
              <a:spcAft>
                <a:spcPts val="0"/>
              </a:spcAft>
              <a:buClr>
                <a:schemeClr val="lt1"/>
              </a:buClr>
              <a:buSzPts val="1000"/>
              <a:buChar char="●"/>
              <a:defRPr sz="1000"/>
            </a:lvl4pPr>
            <a:lvl5pPr marL="2286000" lvl="4" indent="-292100" algn="ctr">
              <a:spcBef>
                <a:spcPts val="800"/>
              </a:spcBef>
              <a:spcAft>
                <a:spcPts val="0"/>
              </a:spcAft>
              <a:buClr>
                <a:schemeClr val="lt1"/>
              </a:buClr>
              <a:buSzPts val="1000"/>
              <a:buChar char="○"/>
              <a:defRPr sz="1000"/>
            </a:lvl5pPr>
            <a:lvl6pPr marL="2743200" lvl="5" indent="-292100" algn="ctr">
              <a:spcBef>
                <a:spcPts val="800"/>
              </a:spcBef>
              <a:spcAft>
                <a:spcPts val="0"/>
              </a:spcAft>
              <a:buClr>
                <a:schemeClr val="lt1"/>
              </a:buClr>
              <a:buSzPts val="1000"/>
              <a:buChar char="■"/>
              <a:defRPr sz="1000"/>
            </a:lvl6pPr>
            <a:lvl7pPr marL="3200400" lvl="6" indent="-292100" algn="ctr">
              <a:spcBef>
                <a:spcPts val="800"/>
              </a:spcBef>
              <a:spcAft>
                <a:spcPts val="0"/>
              </a:spcAft>
              <a:buClr>
                <a:schemeClr val="lt1"/>
              </a:buClr>
              <a:buSzPts val="1000"/>
              <a:buChar char="●"/>
              <a:defRPr sz="1000"/>
            </a:lvl7pPr>
            <a:lvl8pPr marL="3657600" lvl="7" indent="-292100" algn="ctr">
              <a:spcBef>
                <a:spcPts val="800"/>
              </a:spcBef>
              <a:spcAft>
                <a:spcPts val="0"/>
              </a:spcAft>
              <a:buClr>
                <a:schemeClr val="lt1"/>
              </a:buClr>
              <a:buSzPts val="1000"/>
              <a:buChar char="○"/>
              <a:defRPr sz="1000"/>
            </a:lvl8pPr>
            <a:lvl9pPr marL="4114800" lvl="8" indent="-292100" algn="ctr">
              <a:spcBef>
                <a:spcPts val="800"/>
              </a:spcBef>
              <a:spcAft>
                <a:spcPts val="800"/>
              </a:spcAft>
              <a:buClr>
                <a:schemeClr val="lt1"/>
              </a:buClr>
              <a:buSzPts val="1000"/>
              <a:buChar char="■"/>
              <a:defRPr sz="1000"/>
            </a:lvl9pPr>
          </a:lstStyle>
          <a:p>
            <a:endParaRPr/>
          </a:p>
        </p:txBody>
      </p:sp>
      <p:sp>
        <p:nvSpPr>
          <p:cNvPr id="686" name="Google Shape;686;p35"/>
          <p:cNvSpPr txBox="1">
            <a:spLocks noGrp="1"/>
          </p:cNvSpPr>
          <p:nvPr>
            <p:ph type="body" idx="4"/>
          </p:nvPr>
        </p:nvSpPr>
        <p:spPr>
          <a:xfrm>
            <a:off x="520425" y="3361000"/>
            <a:ext cx="2077500" cy="1611300"/>
          </a:xfrm>
          <a:prstGeom prst="rect">
            <a:avLst/>
          </a:prstGeom>
        </p:spPr>
        <p:txBody>
          <a:bodyPr spcFirstLastPara="1" wrap="square" lIns="274300" tIns="91425" rIns="274300" bIns="91425" anchor="ctr" anchorCtr="0">
            <a:normAutofit/>
          </a:bodyPr>
          <a:lstStyle>
            <a:lvl1pPr marL="457200" lvl="0" indent="-292100" algn="ctr">
              <a:spcBef>
                <a:spcPts val="0"/>
              </a:spcBef>
              <a:spcAft>
                <a:spcPts val="0"/>
              </a:spcAft>
              <a:buClr>
                <a:schemeClr val="lt1"/>
              </a:buClr>
              <a:buSzPts val="1000"/>
              <a:buFont typeface="Inter"/>
              <a:buChar char="●"/>
              <a:defRPr sz="1000"/>
            </a:lvl1pPr>
            <a:lvl2pPr marL="914400" lvl="1" indent="-292100" algn="ctr">
              <a:spcBef>
                <a:spcPts val="0"/>
              </a:spcBef>
              <a:spcAft>
                <a:spcPts val="0"/>
              </a:spcAft>
              <a:buClr>
                <a:schemeClr val="lt1"/>
              </a:buClr>
              <a:buSzPts val="1000"/>
              <a:buFont typeface="Inter"/>
              <a:buChar char="○"/>
              <a:defRPr sz="1000"/>
            </a:lvl2pPr>
            <a:lvl3pPr marL="1371600" lvl="2" indent="-292100" algn="ctr">
              <a:spcBef>
                <a:spcPts val="0"/>
              </a:spcBef>
              <a:spcAft>
                <a:spcPts val="0"/>
              </a:spcAft>
              <a:buClr>
                <a:schemeClr val="lt1"/>
              </a:buClr>
              <a:buSzPts val="1000"/>
              <a:buFont typeface="Inter"/>
              <a:buChar char="■"/>
              <a:defRPr sz="1000"/>
            </a:lvl3pPr>
            <a:lvl4pPr marL="1828800" lvl="3" indent="-292100" algn="ctr">
              <a:spcBef>
                <a:spcPts val="0"/>
              </a:spcBef>
              <a:spcAft>
                <a:spcPts val="0"/>
              </a:spcAft>
              <a:buClr>
                <a:schemeClr val="lt1"/>
              </a:buClr>
              <a:buSzPts val="1000"/>
              <a:buFont typeface="Inter"/>
              <a:buChar char="●"/>
              <a:defRPr sz="1000"/>
            </a:lvl4pPr>
            <a:lvl5pPr marL="2286000" lvl="4" indent="-292100" algn="ctr">
              <a:spcBef>
                <a:spcPts val="0"/>
              </a:spcBef>
              <a:spcAft>
                <a:spcPts val="0"/>
              </a:spcAft>
              <a:buClr>
                <a:schemeClr val="lt1"/>
              </a:buClr>
              <a:buSzPts val="1000"/>
              <a:buFont typeface="Inter"/>
              <a:buChar char="○"/>
              <a:defRPr sz="1000"/>
            </a:lvl5pPr>
            <a:lvl6pPr marL="2743200" lvl="5" indent="-292100" algn="ctr">
              <a:spcBef>
                <a:spcPts val="0"/>
              </a:spcBef>
              <a:spcAft>
                <a:spcPts val="0"/>
              </a:spcAft>
              <a:buClr>
                <a:schemeClr val="lt1"/>
              </a:buClr>
              <a:buSzPts val="1000"/>
              <a:buFont typeface="Inter"/>
              <a:buChar char="■"/>
              <a:defRPr sz="1000"/>
            </a:lvl6pPr>
            <a:lvl7pPr marL="3200400" lvl="6" indent="-292100" algn="ctr">
              <a:spcBef>
                <a:spcPts val="0"/>
              </a:spcBef>
              <a:spcAft>
                <a:spcPts val="0"/>
              </a:spcAft>
              <a:buClr>
                <a:schemeClr val="lt1"/>
              </a:buClr>
              <a:buSzPts val="1000"/>
              <a:buFont typeface="Inter"/>
              <a:buChar char="●"/>
              <a:defRPr sz="1000"/>
            </a:lvl7pPr>
            <a:lvl8pPr marL="3657600" lvl="7" indent="-292100" algn="ctr">
              <a:spcBef>
                <a:spcPts val="0"/>
              </a:spcBef>
              <a:spcAft>
                <a:spcPts val="0"/>
              </a:spcAft>
              <a:buClr>
                <a:schemeClr val="lt1"/>
              </a:buClr>
              <a:buSzPts val="1000"/>
              <a:buFont typeface="Inter"/>
              <a:buChar char="○"/>
              <a:defRPr sz="1000"/>
            </a:lvl8pPr>
            <a:lvl9pPr marL="4114800" lvl="8" indent="-292100" algn="ctr">
              <a:spcBef>
                <a:spcPts val="0"/>
              </a:spcBef>
              <a:spcAft>
                <a:spcPts val="0"/>
              </a:spcAft>
              <a:buClr>
                <a:schemeClr val="lt1"/>
              </a:buClr>
              <a:buSzPts val="1000"/>
              <a:buFont typeface="Inter"/>
              <a:buChar char="■"/>
              <a:defRPr sz="1000"/>
            </a:lvl9pPr>
          </a:lstStyle>
          <a:p>
            <a:endParaRPr/>
          </a:p>
        </p:txBody>
      </p:sp>
      <p:sp>
        <p:nvSpPr>
          <p:cNvPr id="687" name="Google Shape;687;p35"/>
          <p:cNvSpPr/>
          <p:nvPr/>
        </p:nvSpPr>
        <p:spPr>
          <a:xfrm rot="-5400000">
            <a:off x="7573550" y="1789950"/>
            <a:ext cx="771000" cy="23706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Gowun Batang"/>
              <a:ea typeface="Gowun Batang"/>
              <a:cs typeface="Gowun Batang"/>
              <a:sym typeface="Gowun Batang"/>
            </a:endParaRPr>
          </a:p>
        </p:txBody>
      </p:sp>
      <p:sp>
        <p:nvSpPr>
          <p:cNvPr id="688" name="Google Shape;688;p35"/>
          <p:cNvSpPr/>
          <p:nvPr/>
        </p:nvSpPr>
        <p:spPr>
          <a:xfrm rot="-5400000">
            <a:off x="5343575" y="1930200"/>
            <a:ext cx="771000" cy="20901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Gowun Batang"/>
              <a:ea typeface="Gowun Batang"/>
              <a:cs typeface="Gowun Batang"/>
              <a:sym typeface="Gowun Batang"/>
            </a:endParaRPr>
          </a:p>
        </p:txBody>
      </p:sp>
      <p:sp>
        <p:nvSpPr>
          <p:cNvPr id="689" name="Google Shape;689;p35"/>
          <p:cNvSpPr/>
          <p:nvPr/>
        </p:nvSpPr>
        <p:spPr>
          <a:xfrm rot="-5400000">
            <a:off x="3255125" y="1931850"/>
            <a:ext cx="771000" cy="20868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Gowun Batang"/>
              <a:ea typeface="Gowun Batang"/>
              <a:cs typeface="Gowun Batang"/>
              <a:sym typeface="Gowun Batang"/>
            </a:endParaRPr>
          </a:p>
        </p:txBody>
      </p:sp>
      <p:sp>
        <p:nvSpPr>
          <p:cNvPr id="690" name="Google Shape;690;p35"/>
          <p:cNvSpPr/>
          <p:nvPr/>
        </p:nvSpPr>
        <p:spPr>
          <a:xfrm rot="-5400000">
            <a:off x="1173425" y="1936950"/>
            <a:ext cx="771000" cy="20766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Gowun Batang"/>
              <a:ea typeface="Gowun Batang"/>
              <a:cs typeface="Gowun Batang"/>
              <a:sym typeface="Gowun Batang"/>
            </a:endParaRPr>
          </a:p>
        </p:txBody>
      </p:sp>
      <p:sp>
        <p:nvSpPr>
          <p:cNvPr id="691" name="Google Shape;691;p35"/>
          <p:cNvSpPr txBox="1">
            <a:spLocks noGrp="1"/>
          </p:cNvSpPr>
          <p:nvPr>
            <p:ph type="subTitle" idx="5"/>
          </p:nvPr>
        </p:nvSpPr>
        <p:spPr>
          <a:xfrm>
            <a:off x="520425" y="2589750"/>
            <a:ext cx="2090100" cy="771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692" name="Google Shape;692;p35"/>
          <p:cNvSpPr txBox="1">
            <a:spLocks noGrp="1"/>
          </p:cNvSpPr>
          <p:nvPr>
            <p:ph type="subTitle" idx="6"/>
          </p:nvPr>
        </p:nvSpPr>
        <p:spPr>
          <a:xfrm>
            <a:off x="2597225" y="2589750"/>
            <a:ext cx="2076600" cy="771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693" name="Google Shape;693;p35"/>
          <p:cNvSpPr txBox="1">
            <a:spLocks noGrp="1"/>
          </p:cNvSpPr>
          <p:nvPr>
            <p:ph type="subTitle" idx="7"/>
          </p:nvPr>
        </p:nvSpPr>
        <p:spPr>
          <a:xfrm>
            <a:off x="4685675" y="2589750"/>
            <a:ext cx="2090100" cy="771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694" name="Google Shape;694;p35"/>
          <p:cNvSpPr txBox="1">
            <a:spLocks noGrp="1"/>
          </p:cNvSpPr>
          <p:nvPr>
            <p:ph type="subTitle" idx="8"/>
          </p:nvPr>
        </p:nvSpPr>
        <p:spPr>
          <a:xfrm>
            <a:off x="6773425" y="2589750"/>
            <a:ext cx="2370600" cy="771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1pPr>
            <a:lvl2pPr lvl="1"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2pPr>
            <a:lvl3pPr lvl="2"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3pPr>
            <a:lvl4pPr lvl="3"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4pPr>
            <a:lvl5pPr lvl="4"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5pPr>
            <a:lvl6pPr lvl="5"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6pPr>
            <a:lvl7pPr lvl="6"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7pPr>
            <a:lvl8pPr lvl="7"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8pPr>
            <a:lvl9pPr lvl="8" algn="ctr">
              <a:spcBef>
                <a:spcPts val="0"/>
              </a:spcBef>
              <a:spcAft>
                <a:spcPts val="0"/>
              </a:spcAft>
              <a:buClr>
                <a:schemeClr val="lt1"/>
              </a:buClr>
              <a:buSzPts val="1000"/>
              <a:buFont typeface="Inter Medium"/>
              <a:buNone/>
              <a:defRPr sz="1000">
                <a:latin typeface="Inter Medium"/>
                <a:ea typeface="Inter Medium"/>
                <a:cs typeface="Inter Medium"/>
                <a:sym typeface="Inter Medium"/>
              </a:defRPr>
            </a:lvl9pPr>
          </a:lstStyle>
          <a:p>
            <a:endParaRPr/>
          </a:p>
        </p:txBody>
      </p:sp>
      <p:sp>
        <p:nvSpPr>
          <p:cNvPr id="695" name="Google Shape;695;p35"/>
          <p:cNvSpPr>
            <a:spLocks noGrp="1"/>
          </p:cNvSpPr>
          <p:nvPr>
            <p:ph type="pic" idx="9"/>
          </p:nvPr>
        </p:nvSpPr>
        <p:spPr>
          <a:xfrm>
            <a:off x="6773402" y="841675"/>
            <a:ext cx="2370600" cy="1748700"/>
          </a:xfrm>
          <a:prstGeom prst="rect">
            <a:avLst/>
          </a:prstGeom>
          <a:noFill/>
          <a:ln>
            <a:noFill/>
          </a:ln>
        </p:spPr>
      </p:sp>
      <p:sp>
        <p:nvSpPr>
          <p:cNvPr id="696" name="Google Shape;696;p35"/>
          <p:cNvSpPr>
            <a:spLocks noGrp="1"/>
          </p:cNvSpPr>
          <p:nvPr>
            <p:ph type="pic" idx="13"/>
          </p:nvPr>
        </p:nvSpPr>
        <p:spPr>
          <a:xfrm>
            <a:off x="4685838" y="841675"/>
            <a:ext cx="2086800" cy="1748700"/>
          </a:xfrm>
          <a:prstGeom prst="rect">
            <a:avLst/>
          </a:prstGeom>
          <a:noFill/>
          <a:ln>
            <a:noFill/>
          </a:ln>
        </p:spPr>
      </p:sp>
      <p:sp>
        <p:nvSpPr>
          <p:cNvPr id="697" name="Google Shape;697;p35"/>
          <p:cNvSpPr>
            <a:spLocks noGrp="1"/>
          </p:cNvSpPr>
          <p:nvPr>
            <p:ph type="pic" idx="14"/>
          </p:nvPr>
        </p:nvSpPr>
        <p:spPr>
          <a:xfrm>
            <a:off x="2597225" y="841675"/>
            <a:ext cx="2086800" cy="1748700"/>
          </a:xfrm>
          <a:prstGeom prst="rect">
            <a:avLst/>
          </a:prstGeom>
          <a:noFill/>
          <a:ln>
            <a:noFill/>
          </a:ln>
        </p:spPr>
      </p:sp>
      <p:sp>
        <p:nvSpPr>
          <p:cNvPr id="698" name="Google Shape;698;p35"/>
          <p:cNvSpPr>
            <a:spLocks noGrp="1"/>
          </p:cNvSpPr>
          <p:nvPr>
            <p:ph type="pic" idx="15"/>
          </p:nvPr>
        </p:nvSpPr>
        <p:spPr>
          <a:xfrm>
            <a:off x="520725" y="841675"/>
            <a:ext cx="2076600" cy="1748700"/>
          </a:xfrm>
          <a:prstGeom prst="rect">
            <a:avLst/>
          </a:prstGeom>
          <a:noFill/>
          <a:ln>
            <a:noFill/>
          </a:ln>
        </p:spPr>
      </p:sp>
      <p:cxnSp>
        <p:nvCxnSpPr>
          <p:cNvPr id="699" name="Google Shape;699;p35"/>
          <p:cNvCxnSpPr/>
          <p:nvPr/>
        </p:nvCxnSpPr>
        <p:spPr>
          <a:xfrm>
            <a:off x="2598000" y="842050"/>
            <a:ext cx="0" cy="4301700"/>
          </a:xfrm>
          <a:prstGeom prst="straightConnector1">
            <a:avLst/>
          </a:prstGeom>
          <a:noFill/>
          <a:ln w="9525" cap="flat" cmpd="sng">
            <a:solidFill>
              <a:schemeClr val="lt1"/>
            </a:solidFill>
            <a:prstDash val="solid"/>
            <a:round/>
            <a:headEnd type="none" w="sm" len="sm"/>
            <a:tailEnd type="none" w="sm" len="sm"/>
          </a:ln>
        </p:spPr>
      </p:cxnSp>
      <p:cxnSp>
        <p:nvCxnSpPr>
          <p:cNvPr id="700" name="Google Shape;700;p35"/>
          <p:cNvCxnSpPr/>
          <p:nvPr/>
        </p:nvCxnSpPr>
        <p:spPr>
          <a:xfrm>
            <a:off x="6773750" y="841675"/>
            <a:ext cx="0" cy="4301700"/>
          </a:xfrm>
          <a:prstGeom prst="straightConnector1">
            <a:avLst/>
          </a:prstGeom>
          <a:noFill/>
          <a:ln w="9525" cap="flat" cmpd="sng">
            <a:solidFill>
              <a:schemeClr val="lt1"/>
            </a:solidFill>
            <a:prstDash val="solid"/>
            <a:round/>
            <a:headEnd type="none" w="sm" len="sm"/>
            <a:tailEnd type="none" w="sm" len="sm"/>
          </a:ln>
        </p:spPr>
      </p:cxnSp>
      <p:cxnSp>
        <p:nvCxnSpPr>
          <p:cNvPr id="701" name="Google Shape;701;p35"/>
          <p:cNvCxnSpPr/>
          <p:nvPr/>
        </p:nvCxnSpPr>
        <p:spPr>
          <a:xfrm>
            <a:off x="4684713" y="842026"/>
            <a:ext cx="0" cy="4301700"/>
          </a:xfrm>
          <a:prstGeom prst="straightConnector1">
            <a:avLst/>
          </a:prstGeom>
          <a:noFill/>
          <a:ln w="9525" cap="flat" cmpd="sng">
            <a:solidFill>
              <a:schemeClr val="lt1"/>
            </a:solidFill>
            <a:prstDash val="solid"/>
            <a:round/>
            <a:headEnd type="none" w="sm" len="sm"/>
            <a:tailEnd type="none" w="sm" len="sm"/>
          </a:ln>
        </p:spPr>
      </p:cxnSp>
      <p:cxnSp>
        <p:nvCxnSpPr>
          <p:cNvPr id="702" name="Google Shape;702;p35"/>
          <p:cNvCxnSpPr/>
          <p:nvPr/>
        </p:nvCxnSpPr>
        <p:spPr>
          <a:xfrm rot="10800000">
            <a:off x="520800" y="3361000"/>
            <a:ext cx="8623200" cy="0"/>
          </a:xfrm>
          <a:prstGeom prst="straightConnector1">
            <a:avLst/>
          </a:prstGeom>
          <a:noFill/>
          <a:ln w="9525" cap="flat" cmpd="sng">
            <a:solidFill>
              <a:schemeClr val="lt1"/>
            </a:solidFill>
            <a:prstDash val="solid"/>
            <a:round/>
            <a:headEnd type="none" w="sm" len="sm"/>
            <a:tailEnd type="none" w="sm" len="sm"/>
          </a:ln>
        </p:spPr>
      </p:cxnSp>
      <p:cxnSp>
        <p:nvCxnSpPr>
          <p:cNvPr id="703" name="Google Shape;703;p35"/>
          <p:cNvCxnSpPr/>
          <p:nvPr/>
        </p:nvCxnSpPr>
        <p:spPr>
          <a:xfrm rot="10800000">
            <a:off x="520800" y="2590425"/>
            <a:ext cx="8623200" cy="0"/>
          </a:xfrm>
          <a:prstGeom prst="straightConnector1">
            <a:avLst/>
          </a:prstGeom>
          <a:noFill/>
          <a:ln w="9525" cap="flat" cmpd="sng">
            <a:solidFill>
              <a:schemeClr val="lt1"/>
            </a:solidFill>
            <a:prstDash val="solid"/>
            <a:round/>
            <a:headEnd type="none" w="sm" len="sm"/>
            <a:tailEnd type="none" w="sm" len="sm"/>
          </a:ln>
        </p:spPr>
      </p:cxnSp>
      <p:sp>
        <p:nvSpPr>
          <p:cNvPr id="704" name="Google Shape;704;p35"/>
          <p:cNvSpPr txBox="1">
            <a:spLocks noGrp="1"/>
          </p:cNvSpPr>
          <p:nvPr>
            <p:ph type="subTitle" idx="16"/>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705" name="Google Shape;705;p35"/>
          <p:cNvSpPr txBox="1">
            <a:spLocks noGrp="1"/>
          </p:cNvSpPr>
          <p:nvPr>
            <p:ph type="subTitle" idx="17"/>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706" name="Google Shape;706;p35"/>
          <p:cNvSpPr txBox="1">
            <a:spLocks noGrp="1"/>
          </p:cNvSpPr>
          <p:nvPr>
            <p:ph type="subTitle" idx="18"/>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707" name="Google Shape;707;p35"/>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08" name="Google Shape;708;p35"/>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709" name="Google Shape;709;p35"/>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10" name="Google Shape;710;p35"/>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11" name="Google Shape;711;p35"/>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712" name="Google Shape;712;p35"/>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 ALT 1">
  <p:cSld name="BLANK_1_1_2">
    <p:bg>
      <p:bgPr>
        <a:solidFill>
          <a:schemeClr val="lt1"/>
        </a:solidFill>
        <a:effectLst/>
      </p:bgPr>
    </p:bg>
    <p:spTree>
      <p:nvGrpSpPr>
        <p:cNvPr id="1" name="Shape 713"/>
        <p:cNvGrpSpPr/>
        <p:nvPr/>
      </p:nvGrpSpPr>
      <p:grpSpPr>
        <a:xfrm>
          <a:off x="0" y="0"/>
          <a:ext cx="0" cy="0"/>
          <a:chOff x="0" y="0"/>
          <a:chExt cx="0" cy="0"/>
        </a:xfrm>
      </p:grpSpPr>
      <p:grpSp>
        <p:nvGrpSpPr>
          <p:cNvPr id="714" name="Google Shape;714;p36"/>
          <p:cNvGrpSpPr/>
          <p:nvPr/>
        </p:nvGrpSpPr>
        <p:grpSpPr>
          <a:xfrm rot="5400000">
            <a:off x="593777" y="660623"/>
            <a:ext cx="369896" cy="333900"/>
            <a:chOff x="96076" y="654376"/>
            <a:chExt cx="369896" cy="333900"/>
          </a:xfrm>
        </p:grpSpPr>
        <p:cxnSp>
          <p:nvCxnSpPr>
            <p:cNvPr id="715" name="Google Shape;715;p36"/>
            <p:cNvCxnSpPr/>
            <p:nvPr/>
          </p:nvCxnSpPr>
          <p:spPr>
            <a:xfrm rot="5400000">
              <a:off x="113975" y="821326"/>
              <a:ext cx="333900" cy="0"/>
            </a:xfrm>
            <a:prstGeom prst="straightConnector1">
              <a:avLst/>
            </a:prstGeom>
            <a:noFill/>
            <a:ln w="19050" cap="flat" cmpd="sng">
              <a:solidFill>
                <a:schemeClr val="accent6"/>
              </a:solidFill>
              <a:prstDash val="solid"/>
              <a:round/>
              <a:headEnd type="none" w="sm" len="sm"/>
              <a:tailEnd type="none" w="sm" len="sm"/>
            </a:ln>
          </p:spPr>
        </p:cxnSp>
        <p:sp>
          <p:nvSpPr>
            <p:cNvPr id="716" name="Google Shape;716;p3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717" name="Google Shape;717;p3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718" name="Google Shape;718;p36"/>
          <p:cNvSpPr txBox="1">
            <a:spLocks noGrp="1"/>
          </p:cNvSpPr>
          <p:nvPr>
            <p:ph type="title"/>
          </p:nvPr>
        </p:nvSpPr>
        <p:spPr>
          <a:xfrm flipH="1">
            <a:off x="1040750" y="334850"/>
            <a:ext cx="7581900" cy="88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3200"/>
              <a:buFont typeface="Gowun Batang"/>
              <a:buNone/>
              <a:defRPr>
                <a:solidFill>
                  <a:schemeClr val="dk1"/>
                </a:solidFill>
              </a:defRPr>
            </a:lvl1pPr>
            <a:lvl2pPr lvl="1">
              <a:spcBef>
                <a:spcPts val="0"/>
              </a:spcBef>
              <a:spcAft>
                <a:spcPts val="0"/>
              </a:spcAft>
              <a:buClr>
                <a:schemeClr val="dk1"/>
              </a:buClr>
              <a:buSzPts val="4400"/>
              <a:buFont typeface="Gowun Batang"/>
              <a:buNone/>
              <a:defRPr sz="4400">
                <a:solidFill>
                  <a:schemeClr val="dk1"/>
                </a:solidFill>
              </a:defRPr>
            </a:lvl2pPr>
            <a:lvl3pPr lvl="2">
              <a:spcBef>
                <a:spcPts val="0"/>
              </a:spcBef>
              <a:spcAft>
                <a:spcPts val="0"/>
              </a:spcAft>
              <a:buClr>
                <a:schemeClr val="dk1"/>
              </a:buClr>
              <a:buSzPts val="4400"/>
              <a:buFont typeface="Gowun Batang"/>
              <a:buNone/>
              <a:defRPr sz="4400">
                <a:solidFill>
                  <a:schemeClr val="dk1"/>
                </a:solidFill>
              </a:defRPr>
            </a:lvl3pPr>
            <a:lvl4pPr lvl="3">
              <a:spcBef>
                <a:spcPts val="0"/>
              </a:spcBef>
              <a:spcAft>
                <a:spcPts val="0"/>
              </a:spcAft>
              <a:buClr>
                <a:schemeClr val="dk1"/>
              </a:buClr>
              <a:buSzPts val="4400"/>
              <a:buFont typeface="Gowun Batang"/>
              <a:buNone/>
              <a:defRPr sz="4400">
                <a:solidFill>
                  <a:schemeClr val="dk1"/>
                </a:solidFill>
              </a:defRPr>
            </a:lvl4pPr>
            <a:lvl5pPr lvl="4">
              <a:spcBef>
                <a:spcPts val="0"/>
              </a:spcBef>
              <a:spcAft>
                <a:spcPts val="0"/>
              </a:spcAft>
              <a:buClr>
                <a:schemeClr val="dk1"/>
              </a:buClr>
              <a:buSzPts val="4400"/>
              <a:buFont typeface="Gowun Batang"/>
              <a:buNone/>
              <a:defRPr sz="4400">
                <a:solidFill>
                  <a:schemeClr val="dk1"/>
                </a:solidFill>
              </a:defRPr>
            </a:lvl5pPr>
            <a:lvl6pPr lvl="5">
              <a:spcBef>
                <a:spcPts val="0"/>
              </a:spcBef>
              <a:spcAft>
                <a:spcPts val="0"/>
              </a:spcAft>
              <a:buClr>
                <a:schemeClr val="dk1"/>
              </a:buClr>
              <a:buSzPts val="4400"/>
              <a:buFont typeface="Gowun Batang"/>
              <a:buNone/>
              <a:defRPr sz="4400">
                <a:solidFill>
                  <a:schemeClr val="dk1"/>
                </a:solidFill>
              </a:defRPr>
            </a:lvl6pPr>
            <a:lvl7pPr lvl="6">
              <a:spcBef>
                <a:spcPts val="0"/>
              </a:spcBef>
              <a:spcAft>
                <a:spcPts val="0"/>
              </a:spcAft>
              <a:buClr>
                <a:schemeClr val="dk1"/>
              </a:buClr>
              <a:buSzPts val="4400"/>
              <a:buFont typeface="Gowun Batang"/>
              <a:buNone/>
              <a:defRPr sz="4400">
                <a:solidFill>
                  <a:schemeClr val="dk1"/>
                </a:solidFill>
              </a:defRPr>
            </a:lvl7pPr>
            <a:lvl8pPr lvl="7">
              <a:spcBef>
                <a:spcPts val="0"/>
              </a:spcBef>
              <a:spcAft>
                <a:spcPts val="0"/>
              </a:spcAft>
              <a:buClr>
                <a:schemeClr val="dk1"/>
              </a:buClr>
              <a:buSzPts val="4400"/>
              <a:buFont typeface="Gowun Batang"/>
              <a:buNone/>
              <a:defRPr sz="4400">
                <a:solidFill>
                  <a:schemeClr val="dk1"/>
                </a:solidFill>
              </a:defRPr>
            </a:lvl8pPr>
            <a:lvl9pPr lvl="8">
              <a:spcBef>
                <a:spcPts val="0"/>
              </a:spcBef>
              <a:spcAft>
                <a:spcPts val="0"/>
              </a:spcAft>
              <a:buClr>
                <a:schemeClr val="dk1"/>
              </a:buClr>
              <a:buSzPts val="4400"/>
              <a:buFont typeface="Gowun Batang"/>
              <a:buNone/>
              <a:defRPr sz="4400">
                <a:solidFill>
                  <a:schemeClr val="dk1"/>
                </a:solidFill>
              </a:defRPr>
            </a:lvl9pPr>
          </a:lstStyle>
          <a:p>
            <a:endParaRPr/>
          </a:p>
        </p:txBody>
      </p:sp>
      <p:sp>
        <p:nvSpPr>
          <p:cNvPr id="719" name="Google Shape;719;p36"/>
          <p:cNvSpPr txBox="1">
            <a:spLocks noGrp="1"/>
          </p:cNvSpPr>
          <p:nvPr>
            <p:ph type="body" idx="1"/>
          </p:nvPr>
        </p:nvSpPr>
        <p:spPr>
          <a:xfrm>
            <a:off x="1042100" y="1307575"/>
            <a:ext cx="3977100" cy="3522300"/>
          </a:xfrm>
          <a:prstGeom prst="rect">
            <a:avLst/>
          </a:prstGeom>
        </p:spPr>
        <p:txBody>
          <a:bodyPr spcFirstLastPara="1" wrap="square" lIns="274300" tIns="274300" rIns="91425" bIns="91425" anchor="t" anchorCtr="0">
            <a:normAutofit/>
          </a:bodyPr>
          <a:lstStyle>
            <a:lvl1pPr marL="457200" lvl="0"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marL="914400" lvl="1"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marL="1371600" lvl="2"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marL="1828800" lvl="3"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marL="2286000" lvl="4"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marL="2743200" lvl="5"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marL="3200400" lvl="6"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marL="3657600" lvl="7"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marL="4114800" lvl="8"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a:endParaRPr/>
          </a:p>
        </p:txBody>
      </p:sp>
      <p:sp>
        <p:nvSpPr>
          <p:cNvPr id="720" name="Google Shape;720;p36"/>
          <p:cNvSpPr txBox="1">
            <a:spLocks noGrp="1"/>
          </p:cNvSpPr>
          <p:nvPr>
            <p:ph type="subTitle" idx="2"/>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721" name="Google Shape;721;p36"/>
          <p:cNvSpPr txBox="1">
            <a:spLocks noGrp="1"/>
          </p:cNvSpPr>
          <p:nvPr>
            <p:ph type="subTitle" idx="3"/>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722" name="Google Shape;722;p36"/>
          <p:cNvSpPr txBox="1">
            <a:spLocks noGrp="1"/>
          </p:cNvSpPr>
          <p:nvPr>
            <p:ph type="subTitle" idx="4"/>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723" name="Google Shape;723;p36"/>
          <p:cNvCxnSpPr/>
          <p:nvPr/>
        </p:nvCxnSpPr>
        <p:spPr>
          <a:xfrm>
            <a:off x="1042100" y="334900"/>
            <a:ext cx="8102400" cy="0"/>
          </a:xfrm>
          <a:prstGeom prst="straightConnector1">
            <a:avLst/>
          </a:prstGeom>
          <a:noFill/>
          <a:ln w="9525" cap="flat" cmpd="sng">
            <a:solidFill>
              <a:schemeClr val="accent6"/>
            </a:solidFill>
            <a:prstDash val="solid"/>
            <a:round/>
            <a:headEnd type="none" w="sm" len="sm"/>
            <a:tailEnd type="none" w="sm" len="sm"/>
          </a:ln>
        </p:spPr>
      </p:cxnSp>
      <p:cxnSp>
        <p:nvCxnSpPr>
          <p:cNvPr id="724" name="Google Shape;724;p36"/>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725" name="Google Shape;725;p36"/>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726" name="Google Shape;726;p36"/>
          <p:cNvCxnSpPr/>
          <p:nvPr/>
        </p:nvCxnSpPr>
        <p:spPr>
          <a:xfrm>
            <a:off x="5153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727" name="Google Shape;727;p36"/>
          <p:cNvCxnSpPr/>
          <p:nvPr/>
        </p:nvCxnSpPr>
        <p:spPr>
          <a:xfrm>
            <a:off x="104210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728" name="Google Shape;728;p36"/>
          <p:cNvCxnSpPr/>
          <p:nvPr/>
        </p:nvCxnSpPr>
        <p:spPr>
          <a:xfrm>
            <a:off x="1042100" y="1217450"/>
            <a:ext cx="8102400" cy="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p:cSld name="BLANK_1_1_1">
    <p:bg>
      <p:bgPr>
        <a:solidFill>
          <a:schemeClr val="lt2"/>
        </a:solidFill>
        <a:effectLst/>
      </p:bgPr>
    </p:bg>
    <p:spTree>
      <p:nvGrpSpPr>
        <p:cNvPr id="1" name="Shape 729"/>
        <p:cNvGrpSpPr/>
        <p:nvPr/>
      </p:nvGrpSpPr>
      <p:grpSpPr>
        <a:xfrm>
          <a:off x="0" y="0"/>
          <a:ext cx="0" cy="0"/>
          <a:chOff x="0" y="0"/>
          <a:chExt cx="0" cy="0"/>
        </a:xfrm>
      </p:grpSpPr>
      <p:grpSp>
        <p:nvGrpSpPr>
          <p:cNvPr id="730" name="Google Shape;730;p37"/>
          <p:cNvGrpSpPr/>
          <p:nvPr/>
        </p:nvGrpSpPr>
        <p:grpSpPr>
          <a:xfrm rot="5400000">
            <a:off x="593777" y="654575"/>
            <a:ext cx="369896" cy="333900"/>
            <a:chOff x="96076" y="654376"/>
            <a:chExt cx="369896" cy="333900"/>
          </a:xfrm>
        </p:grpSpPr>
        <p:cxnSp>
          <p:nvCxnSpPr>
            <p:cNvPr id="731" name="Google Shape;731;p37"/>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732" name="Google Shape;732;p37"/>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733" name="Google Shape;733;p37"/>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734" name="Google Shape;734;p37"/>
          <p:cNvCxnSpPr/>
          <p:nvPr/>
        </p:nvCxnSpPr>
        <p:spPr>
          <a:xfrm>
            <a:off x="5019250" y="1307650"/>
            <a:ext cx="0" cy="3851400"/>
          </a:xfrm>
          <a:prstGeom prst="straightConnector1">
            <a:avLst/>
          </a:prstGeom>
          <a:noFill/>
          <a:ln w="9525" cap="flat" cmpd="sng">
            <a:solidFill>
              <a:schemeClr val="lt1"/>
            </a:solidFill>
            <a:prstDash val="solid"/>
            <a:round/>
            <a:headEnd type="none" w="sm" len="sm"/>
            <a:tailEnd type="none" w="sm" len="sm"/>
          </a:ln>
        </p:spPr>
      </p:cxnSp>
      <p:cxnSp>
        <p:nvCxnSpPr>
          <p:cNvPr id="735" name="Google Shape;735;p37"/>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736" name="Google Shape;736;p37"/>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37" name="Google Shape;737;p37"/>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38" name="Google Shape;738;p37"/>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39" name="Google Shape;739;p37"/>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40" name="Google Shape;740;p37"/>
          <p:cNvCxnSpPr/>
          <p:nvPr/>
        </p:nvCxnSpPr>
        <p:spPr>
          <a:xfrm>
            <a:off x="1042100" y="1307575"/>
            <a:ext cx="8102400" cy="0"/>
          </a:xfrm>
          <a:prstGeom prst="straightConnector1">
            <a:avLst/>
          </a:prstGeom>
          <a:noFill/>
          <a:ln w="9525" cap="flat" cmpd="sng">
            <a:solidFill>
              <a:schemeClr val="lt1"/>
            </a:solidFill>
            <a:prstDash val="solid"/>
            <a:round/>
            <a:headEnd type="none" w="sm" len="sm"/>
            <a:tailEnd type="none" w="sm" len="sm"/>
          </a:ln>
        </p:spPr>
      </p:cxnSp>
      <p:sp>
        <p:nvSpPr>
          <p:cNvPr id="741" name="Google Shape;741;p37"/>
          <p:cNvSpPr txBox="1">
            <a:spLocks noGrp="1"/>
          </p:cNvSpPr>
          <p:nvPr>
            <p:ph type="body" idx="1"/>
          </p:nvPr>
        </p:nvSpPr>
        <p:spPr>
          <a:xfrm>
            <a:off x="1042100" y="1860050"/>
            <a:ext cx="3614400" cy="29697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742" name="Google Shape;742;p37"/>
          <p:cNvSpPr txBox="1">
            <a:spLocks noGrp="1"/>
          </p:cNvSpPr>
          <p:nvPr>
            <p:ph type="body" idx="2"/>
          </p:nvPr>
        </p:nvSpPr>
        <p:spPr>
          <a:xfrm>
            <a:off x="5019250" y="1860050"/>
            <a:ext cx="3614400" cy="29697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743" name="Google Shape;743;p37"/>
          <p:cNvSpPr txBox="1">
            <a:spLocks noGrp="1"/>
          </p:cNvSpPr>
          <p:nvPr>
            <p:ph type="title"/>
          </p:nvPr>
        </p:nvSpPr>
        <p:spPr>
          <a:xfrm flipH="1">
            <a:off x="1040750" y="334850"/>
            <a:ext cx="7581900" cy="97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 ALT 1">
  <p:cSld name="BLANK_1_1_1_2">
    <p:bg>
      <p:bgPr>
        <a:solidFill>
          <a:schemeClr val="lt2"/>
        </a:solidFill>
        <a:effectLst/>
      </p:bgPr>
    </p:bg>
    <p:spTree>
      <p:nvGrpSpPr>
        <p:cNvPr id="1" name="Shape 744"/>
        <p:cNvGrpSpPr/>
        <p:nvPr/>
      </p:nvGrpSpPr>
      <p:grpSpPr>
        <a:xfrm>
          <a:off x="0" y="0"/>
          <a:ext cx="0" cy="0"/>
          <a:chOff x="0" y="0"/>
          <a:chExt cx="0" cy="0"/>
        </a:xfrm>
      </p:grpSpPr>
      <p:grpSp>
        <p:nvGrpSpPr>
          <p:cNvPr id="745" name="Google Shape;745;p38"/>
          <p:cNvGrpSpPr/>
          <p:nvPr/>
        </p:nvGrpSpPr>
        <p:grpSpPr>
          <a:xfrm rot="5400000">
            <a:off x="593777" y="658085"/>
            <a:ext cx="369896" cy="333900"/>
            <a:chOff x="96076" y="654376"/>
            <a:chExt cx="369896" cy="333900"/>
          </a:xfrm>
        </p:grpSpPr>
        <p:cxnSp>
          <p:nvCxnSpPr>
            <p:cNvPr id="746" name="Google Shape;746;p38"/>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747" name="Google Shape;747;p38"/>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748" name="Google Shape;748;p38"/>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749" name="Google Shape;749;p38"/>
          <p:cNvCxnSpPr/>
          <p:nvPr/>
        </p:nvCxnSpPr>
        <p:spPr>
          <a:xfrm>
            <a:off x="5019250" y="1307650"/>
            <a:ext cx="0" cy="3851400"/>
          </a:xfrm>
          <a:prstGeom prst="straightConnector1">
            <a:avLst/>
          </a:prstGeom>
          <a:noFill/>
          <a:ln w="9525" cap="flat" cmpd="sng">
            <a:solidFill>
              <a:schemeClr val="lt1"/>
            </a:solidFill>
            <a:prstDash val="solid"/>
            <a:round/>
            <a:headEnd type="none" w="sm" len="sm"/>
            <a:tailEnd type="none" w="sm" len="sm"/>
          </a:ln>
        </p:spPr>
      </p:cxnSp>
      <p:cxnSp>
        <p:nvCxnSpPr>
          <p:cNvPr id="750" name="Google Shape;750;p38"/>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751" name="Google Shape;751;p38"/>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52" name="Google Shape;752;p38"/>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53" name="Google Shape;753;p38"/>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54" name="Google Shape;754;p38"/>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55" name="Google Shape;755;p38"/>
          <p:cNvCxnSpPr/>
          <p:nvPr/>
        </p:nvCxnSpPr>
        <p:spPr>
          <a:xfrm>
            <a:off x="1042100" y="1307575"/>
            <a:ext cx="8102400" cy="0"/>
          </a:xfrm>
          <a:prstGeom prst="straightConnector1">
            <a:avLst/>
          </a:prstGeom>
          <a:noFill/>
          <a:ln w="9525" cap="flat" cmpd="sng">
            <a:solidFill>
              <a:schemeClr val="lt1"/>
            </a:solidFill>
            <a:prstDash val="solid"/>
            <a:round/>
            <a:headEnd type="none" w="sm" len="sm"/>
            <a:tailEnd type="none" w="sm" len="sm"/>
          </a:ln>
        </p:spPr>
      </p:cxnSp>
      <p:sp>
        <p:nvSpPr>
          <p:cNvPr id="756" name="Google Shape;756;p38"/>
          <p:cNvSpPr txBox="1">
            <a:spLocks noGrp="1"/>
          </p:cNvSpPr>
          <p:nvPr>
            <p:ph type="title"/>
          </p:nvPr>
        </p:nvSpPr>
        <p:spPr>
          <a:xfrm flipH="1">
            <a:off x="1040750" y="334850"/>
            <a:ext cx="7581900" cy="97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a:endParaRPr/>
          </a:p>
        </p:txBody>
      </p:sp>
      <p:sp>
        <p:nvSpPr>
          <p:cNvPr id="757" name="Google Shape;757;p38"/>
          <p:cNvSpPr txBox="1">
            <a:spLocks noGrp="1"/>
          </p:cNvSpPr>
          <p:nvPr>
            <p:ph type="body" idx="1"/>
          </p:nvPr>
        </p:nvSpPr>
        <p:spPr>
          <a:xfrm>
            <a:off x="1042100" y="1860050"/>
            <a:ext cx="3614400" cy="29697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758" name="Google Shape;758;p38"/>
          <p:cNvSpPr txBox="1">
            <a:spLocks noGrp="1"/>
          </p:cNvSpPr>
          <p:nvPr>
            <p:ph type="body" idx="2"/>
          </p:nvPr>
        </p:nvSpPr>
        <p:spPr>
          <a:xfrm>
            <a:off x="5019250" y="1860050"/>
            <a:ext cx="3614400" cy="29697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759" name="Google Shape;759;p38"/>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760" name="Google Shape;760;p38"/>
          <p:cNvSpPr txBox="1">
            <a:spLocks noGrp="1"/>
          </p:cNvSpPr>
          <p:nvPr>
            <p:ph type="subTitle" idx="4"/>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761" name="Google Shape;761;p38"/>
          <p:cNvSpPr txBox="1">
            <a:spLocks noGrp="1"/>
          </p:cNvSpPr>
          <p:nvPr>
            <p:ph type="subTitle" idx="5"/>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762" name="Google Shape;762;p38"/>
          <p:cNvSpPr txBox="1">
            <a:spLocks noGrp="1"/>
          </p:cNvSpPr>
          <p:nvPr>
            <p:ph type="title" idx="6"/>
          </p:nvPr>
        </p:nvSpPr>
        <p:spPr>
          <a:xfrm>
            <a:off x="1042100" y="1307700"/>
            <a:ext cx="3614400" cy="552000"/>
          </a:xfrm>
          <a:prstGeom prst="rect">
            <a:avLst/>
          </a:prstGeom>
        </p:spPr>
        <p:txBody>
          <a:bodyPr spcFirstLastPara="1" wrap="square" lIns="274300"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a:endParaRPr/>
          </a:p>
        </p:txBody>
      </p:sp>
      <p:sp>
        <p:nvSpPr>
          <p:cNvPr id="763" name="Google Shape;763;p38"/>
          <p:cNvSpPr txBox="1">
            <a:spLocks noGrp="1"/>
          </p:cNvSpPr>
          <p:nvPr>
            <p:ph type="title" idx="7"/>
          </p:nvPr>
        </p:nvSpPr>
        <p:spPr>
          <a:xfrm>
            <a:off x="5019250" y="1307700"/>
            <a:ext cx="3614400" cy="552000"/>
          </a:xfrm>
          <a:prstGeom prst="rect">
            <a:avLst/>
          </a:prstGeom>
        </p:spPr>
        <p:txBody>
          <a:bodyPr spcFirstLastPara="1" wrap="square" lIns="274300"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p:cSld name="BLANK_1_1_1_1">
    <p:bg>
      <p:bgPr>
        <a:solidFill>
          <a:schemeClr val="lt2"/>
        </a:solidFill>
        <a:effectLst/>
      </p:bgPr>
    </p:bg>
    <p:spTree>
      <p:nvGrpSpPr>
        <p:cNvPr id="1" name="Shape 764"/>
        <p:cNvGrpSpPr/>
        <p:nvPr/>
      </p:nvGrpSpPr>
      <p:grpSpPr>
        <a:xfrm>
          <a:off x="0" y="0"/>
          <a:ext cx="0" cy="0"/>
          <a:chOff x="0" y="0"/>
          <a:chExt cx="0" cy="0"/>
        </a:xfrm>
      </p:grpSpPr>
      <p:grpSp>
        <p:nvGrpSpPr>
          <p:cNvPr id="765" name="Google Shape;765;p39"/>
          <p:cNvGrpSpPr/>
          <p:nvPr/>
        </p:nvGrpSpPr>
        <p:grpSpPr>
          <a:xfrm rot="5400000">
            <a:off x="593777" y="658085"/>
            <a:ext cx="369896" cy="333900"/>
            <a:chOff x="96076" y="654376"/>
            <a:chExt cx="369896" cy="333900"/>
          </a:xfrm>
        </p:grpSpPr>
        <p:cxnSp>
          <p:nvCxnSpPr>
            <p:cNvPr id="766" name="Google Shape;766;p39"/>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767" name="Google Shape;767;p39"/>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768" name="Google Shape;768;p39"/>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769" name="Google Shape;769;p39"/>
          <p:cNvSpPr txBox="1">
            <a:spLocks noGrp="1"/>
          </p:cNvSpPr>
          <p:nvPr>
            <p:ph type="title"/>
          </p:nvPr>
        </p:nvSpPr>
        <p:spPr>
          <a:xfrm flipH="1">
            <a:off x="1040750" y="334850"/>
            <a:ext cx="7581900" cy="97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a:endParaRPr/>
          </a:p>
        </p:txBody>
      </p:sp>
      <p:cxnSp>
        <p:nvCxnSpPr>
          <p:cNvPr id="770" name="Google Shape;770;p39"/>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771" name="Google Shape;771;p39"/>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72" name="Google Shape;772;p39"/>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73" name="Google Shape;773;p39"/>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74" name="Google Shape;774;p39"/>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75" name="Google Shape;775;p39"/>
          <p:cNvCxnSpPr/>
          <p:nvPr/>
        </p:nvCxnSpPr>
        <p:spPr>
          <a:xfrm>
            <a:off x="1042100" y="1307575"/>
            <a:ext cx="81024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 ALT 1">
  <p:cSld name="BLANK_1_1_1_1_2">
    <p:bg>
      <p:bgPr>
        <a:solidFill>
          <a:schemeClr val="lt2"/>
        </a:solidFill>
        <a:effectLst/>
      </p:bgPr>
    </p:bg>
    <p:spTree>
      <p:nvGrpSpPr>
        <p:cNvPr id="1" name="Shape 776"/>
        <p:cNvGrpSpPr/>
        <p:nvPr/>
      </p:nvGrpSpPr>
      <p:grpSpPr>
        <a:xfrm>
          <a:off x="0" y="0"/>
          <a:ext cx="0" cy="0"/>
          <a:chOff x="0" y="0"/>
          <a:chExt cx="0" cy="0"/>
        </a:xfrm>
      </p:grpSpPr>
      <p:grpSp>
        <p:nvGrpSpPr>
          <p:cNvPr id="777" name="Google Shape;777;p40"/>
          <p:cNvGrpSpPr/>
          <p:nvPr/>
        </p:nvGrpSpPr>
        <p:grpSpPr>
          <a:xfrm rot="5400000">
            <a:off x="593777" y="658085"/>
            <a:ext cx="369896" cy="333900"/>
            <a:chOff x="96076" y="654376"/>
            <a:chExt cx="369896" cy="333900"/>
          </a:xfrm>
        </p:grpSpPr>
        <p:cxnSp>
          <p:nvCxnSpPr>
            <p:cNvPr id="778" name="Google Shape;778;p40"/>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779" name="Google Shape;779;p40"/>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780" name="Google Shape;780;p40"/>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781" name="Google Shape;781;p40"/>
          <p:cNvSpPr txBox="1">
            <a:spLocks noGrp="1"/>
          </p:cNvSpPr>
          <p:nvPr>
            <p:ph type="title"/>
          </p:nvPr>
        </p:nvSpPr>
        <p:spPr>
          <a:xfrm flipH="1">
            <a:off x="1040750" y="334850"/>
            <a:ext cx="7581900" cy="97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a:endParaRPr/>
          </a:p>
        </p:txBody>
      </p:sp>
      <p:cxnSp>
        <p:nvCxnSpPr>
          <p:cNvPr id="782" name="Google Shape;782;p40"/>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783" name="Google Shape;783;p40"/>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84" name="Google Shape;784;p40"/>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85" name="Google Shape;785;p40"/>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86" name="Google Shape;786;p40"/>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787" name="Google Shape;787;p40"/>
          <p:cNvCxnSpPr/>
          <p:nvPr/>
        </p:nvCxnSpPr>
        <p:spPr>
          <a:xfrm>
            <a:off x="1042100" y="1307575"/>
            <a:ext cx="8102400" cy="0"/>
          </a:xfrm>
          <a:prstGeom prst="straightConnector1">
            <a:avLst/>
          </a:prstGeom>
          <a:noFill/>
          <a:ln w="9525" cap="flat" cmpd="sng">
            <a:solidFill>
              <a:schemeClr val="lt1"/>
            </a:solidFill>
            <a:prstDash val="solid"/>
            <a:round/>
            <a:headEnd type="none" w="sm" len="sm"/>
            <a:tailEnd type="none" w="sm" len="sm"/>
          </a:ln>
        </p:spPr>
      </p:cxnSp>
      <p:sp>
        <p:nvSpPr>
          <p:cNvPr id="788" name="Google Shape;788;p40"/>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789" name="Google Shape;789;p40"/>
          <p:cNvSpPr txBox="1">
            <a:spLocks noGrp="1"/>
          </p:cNvSpPr>
          <p:nvPr>
            <p:ph type="subTitle" idx="2"/>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790" name="Google Shape;790;p40"/>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One column text">
  <p:cSld name="BLANK_1_1_1_1_1">
    <p:bg>
      <p:bgPr>
        <a:solidFill>
          <a:schemeClr val="lt2"/>
        </a:solidFill>
        <a:effectLst/>
      </p:bgPr>
    </p:bg>
    <p:spTree>
      <p:nvGrpSpPr>
        <p:cNvPr id="1" name="Shape 791"/>
        <p:cNvGrpSpPr/>
        <p:nvPr/>
      </p:nvGrpSpPr>
      <p:grpSpPr>
        <a:xfrm>
          <a:off x="0" y="0"/>
          <a:ext cx="0" cy="0"/>
          <a:chOff x="0" y="0"/>
          <a:chExt cx="0" cy="0"/>
        </a:xfrm>
      </p:grpSpPr>
      <p:grpSp>
        <p:nvGrpSpPr>
          <p:cNvPr id="792" name="Google Shape;792;p41"/>
          <p:cNvGrpSpPr/>
          <p:nvPr/>
        </p:nvGrpSpPr>
        <p:grpSpPr>
          <a:xfrm rot="5400000">
            <a:off x="593777" y="658085"/>
            <a:ext cx="369896" cy="333900"/>
            <a:chOff x="96076" y="654376"/>
            <a:chExt cx="369896" cy="333900"/>
          </a:xfrm>
        </p:grpSpPr>
        <p:cxnSp>
          <p:nvCxnSpPr>
            <p:cNvPr id="793" name="Google Shape;793;p41"/>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794" name="Google Shape;794;p41"/>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795" name="Google Shape;795;p41"/>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796" name="Google Shape;796;p41"/>
          <p:cNvSpPr txBox="1">
            <a:spLocks noGrp="1"/>
          </p:cNvSpPr>
          <p:nvPr>
            <p:ph type="title"/>
          </p:nvPr>
        </p:nvSpPr>
        <p:spPr>
          <a:xfrm flipH="1">
            <a:off x="1040750" y="334850"/>
            <a:ext cx="7581900" cy="97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a:endParaRPr/>
          </a:p>
        </p:txBody>
      </p:sp>
      <p:cxnSp>
        <p:nvCxnSpPr>
          <p:cNvPr id="797" name="Google Shape;797;p41"/>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798" name="Google Shape;798;p41"/>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799" name="Google Shape;799;p41"/>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800" name="Google Shape;800;p41"/>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01" name="Google Shape;801;p41"/>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02" name="Google Shape;802;p41"/>
          <p:cNvCxnSpPr/>
          <p:nvPr/>
        </p:nvCxnSpPr>
        <p:spPr>
          <a:xfrm>
            <a:off x="1042100" y="1307575"/>
            <a:ext cx="8102400" cy="0"/>
          </a:xfrm>
          <a:prstGeom prst="straightConnector1">
            <a:avLst/>
          </a:prstGeom>
          <a:noFill/>
          <a:ln w="9525" cap="flat" cmpd="sng">
            <a:solidFill>
              <a:schemeClr val="lt1"/>
            </a:solidFill>
            <a:prstDash val="solid"/>
            <a:round/>
            <a:headEnd type="none" w="sm" len="sm"/>
            <a:tailEnd type="none" w="sm" len="sm"/>
          </a:ln>
        </p:spPr>
      </p:cxnSp>
      <p:sp>
        <p:nvSpPr>
          <p:cNvPr id="803" name="Google Shape;803;p41"/>
          <p:cNvSpPr txBox="1">
            <a:spLocks noGrp="1"/>
          </p:cNvSpPr>
          <p:nvPr>
            <p:ph type="body" idx="1"/>
          </p:nvPr>
        </p:nvSpPr>
        <p:spPr>
          <a:xfrm>
            <a:off x="1042100" y="1860050"/>
            <a:ext cx="3614400" cy="29697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One column text - ALT 1">
  <p:cSld name="BLANK_1_1_1_1_1_2">
    <p:bg>
      <p:bgPr>
        <a:solidFill>
          <a:schemeClr val="lt2"/>
        </a:solidFill>
        <a:effectLst/>
      </p:bgPr>
    </p:bg>
    <p:spTree>
      <p:nvGrpSpPr>
        <p:cNvPr id="1" name="Shape 804"/>
        <p:cNvGrpSpPr/>
        <p:nvPr/>
      </p:nvGrpSpPr>
      <p:grpSpPr>
        <a:xfrm>
          <a:off x="0" y="0"/>
          <a:ext cx="0" cy="0"/>
          <a:chOff x="0" y="0"/>
          <a:chExt cx="0" cy="0"/>
        </a:xfrm>
      </p:grpSpPr>
      <p:grpSp>
        <p:nvGrpSpPr>
          <p:cNvPr id="805" name="Google Shape;805;p42"/>
          <p:cNvGrpSpPr/>
          <p:nvPr/>
        </p:nvGrpSpPr>
        <p:grpSpPr>
          <a:xfrm rot="5400000">
            <a:off x="593777" y="658085"/>
            <a:ext cx="369896" cy="333900"/>
            <a:chOff x="96076" y="654376"/>
            <a:chExt cx="369896" cy="333900"/>
          </a:xfrm>
        </p:grpSpPr>
        <p:cxnSp>
          <p:nvCxnSpPr>
            <p:cNvPr id="806" name="Google Shape;806;p42"/>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807" name="Google Shape;807;p42"/>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808" name="Google Shape;808;p42"/>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809" name="Google Shape;809;p42"/>
          <p:cNvSpPr txBox="1">
            <a:spLocks noGrp="1"/>
          </p:cNvSpPr>
          <p:nvPr>
            <p:ph type="title"/>
          </p:nvPr>
        </p:nvSpPr>
        <p:spPr>
          <a:xfrm flipH="1">
            <a:off x="1040750" y="334850"/>
            <a:ext cx="7581900" cy="9726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4400"/>
              <a:buFont typeface="Gowun Batang"/>
              <a:buNone/>
              <a:defRPr sz="4400"/>
            </a:lvl1pPr>
            <a:lvl2pPr lvl="1">
              <a:spcBef>
                <a:spcPts val="0"/>
              </a:spcBef>
              <a:spcAft>
                <a:spcPts val="0"/>
              </a:spcAft>
              <a:buClr>
                <a:schemeClr val="lt1"/>
              </a:buClr>
              <a:buSzPts val="4400"/>
              <a:buFont typeface="Gowun Batang"/>
              <a:buNone/>
              <a:defRPr sz="4400"/>
            </a:lvl2pPr>
            <a:lvl3pPr lvl="2">
              <a:spcBef>
                <a:spcPts val="0"/>
              </a:spcBef>
              <a:spcAft>
                <a:spcPts val="0"/>
              </a:spcAft>
              <a:buClr>
                <a:schemeClr val="lt1"/>
              </a:buClr>
              <a:buSzPts val="4400"/>
              <a:buFont typeface="Gowun Batang"/>
              <a:buNone/>
              <a:defRPr sz="4400"/>
            </a:lvl3pPr>
            <a:lvl4pPr lvl="3">
              <a:spcBef>
                <a:spcPts val="0"/>
              </a:spcBef>
              <a:spcAft>
                <a:spcPts val="0"/>
              </a:spcAft>
              <a:buClr>
                <a:schemeClr val="lt1"/>
              </a:buClr>
              <a:buSzPts val="4400"/>
              <a:buFont typeface="Gowun Batang"/>
              <a:buNone/>
              <a:defRPr sz="4400"/>
            </a:lvl4pPr>
            <a:lvl5pPr lvl="4">
              <a:spcBef>
                <a:spcPts val="0"/>
              </a:spcBef>
              <a:spcAft>
                <a:spcPts val="0"/>
              </a:spcAft>
              <a:buClr>
                <a:schemeClr val="lt1"/>
              </a:buClr>
              <a:buSzPts val="4400"/>
              <a:buFont typeface="Gowun Batang"/>
              <a:buNone/>
              <a:defRPr sz="4400"/>
            </a:lvl5pPr>
            <a:lvl6pPr lvl="5">
              <a:spcBef>
                <a:spcPts val="0"/>
              </a:spcBef>
              <a:spcAft>
                <a:spcPts val="0"/>
              </a:spcAft>
              <a:buClr>
                <a:schemeClr val="lt1"/>
              </a:buClr>
              <a:buSzPts val="4400"/>
              <a:buFont typeface="Gowun Batang"/>
              <a:buNone/>
              <a:defRPr sz="4400"/>
            </a:lvl6pPr>
            <a:lvl7pPr lvl="6">
              <a:spcBef>
                <a:spcPts val="0"/>
              </a:spcBef>
              <a:spcAft>
                <a:spcPts val="0"/>
              </a:spcAft>
              <a:buClr>
                <a:schemeClr val="lt1"/>
              </a:buClr>
              <a:buSzPts val="4400"/>
              <a:buFont typeface="Gowun Batang"/>
              <a:buNone/>
              <a:defRPr sz="4400"/>
            </a:lvl7pPr>
            <a:lvl8pPr lvl="7">
              <a:spcBef>
                <a:spcPts val="0"/>
              </a:spcBef>
              <a:spcAft>
                <a:spcPts val="0"/>
              </a:spcAft>
              <a:buClr>
                <a:schemeClr val="lt1"/>
              </a:buClr>
              <a:buSzPts val="4400"/>
              <a:buFont typeface="Gowun Batang"/>
              <a:buNone/>
              <a:defRPr sz="4400"/>
            </a:lvl8pPr>
            <a:lvl9pPr lvl="8">
              <a:spcBef>
                <a:spcPts val="0"/>
              </a:spcBef>
              <a:spcAft>
                <a:spcPts val="0"/>
              </a:spcAft>
              <a:buClr>
                <a:schemeClr val="lt1"/>
              </a:buClr>
              <a:buSzPts val="4400"/>
              <a:buFont typeface="Gowun Batang"/>
              <a:buNone/>
              <a:defRPr sz="4400"/>
            </a:lvl9pPr>
          </a:lstStyle>
          <a:p>
            <a:endParaRPr/>
          </a:p>
        </p:txBody>
      </p:sp>
      <p:cxnSp>
        <p:nvCxnSpPr>
          <p:cNvPr id="810" name="Google Shape;810;p42"/>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811" name="Google Shape;811;p42"/>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812" name="Google Shape;812;p42"/>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813" name="Google Shape;813;p42"/>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14" name="Google Shape;814;p42"/>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15" name="Google Shape;815;p42"/>
          <p:cNvCxnSpPr/>
          <p:nvPr/>
        </p:nvCxnSpPr>
        <p:spPr>
          <a:xfrm>
            <a:off x="1042100" y="1307575"/>
            <a:ext cx="8102400" cy="0"/>
          </a:xfrm>
          <a:prstGeom prst="straightConnector1">
            <a:avLst/>
          </a:prstGeom>
          <a:noFill/>
          <a:ln w="9525" cap="flat" cmpd="sng">
            <a:solidFill>
              <a:schemeClr val="lt1"/>
            </a:solidFill>
            <a:prstDash val="solid"/>
            <a:round/>
            <a:headEnd type="none" w="sm" len="sm"/>
            <a:tailEnd type="none" w="sm" len="sm"/>
          </a:ln>
        </p:spPr>
      </p:cxnSp>
      <p:sp>
        <p:nvSpPr>
          <p:cNvPr id="816" name="Google Shape;816;p42"/>
          <p:cNvSpPr txBox="1">
            <a:spLocks noGrp="1"/>
          </p:cNvSpPr>
          <p:nvPr>
            <p:ph type="body" idx="1"/>
          </p:nvPr>
        </p:nvSpPr>
        <p:spPr>
          <a:xfrm>
            <a:off x="1042100" y="1860050"/>
            <a:ext cx="3614400" cy="29697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817" name="Google Shape;817;p42"/>
          <p:cNvSpPr txBox="1">
            <a:spLocks noGrp="1"/>
          </p:cNvSpPr>
          <p:nvPr>
            <p:ph type="subTitle" idx="2"/>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818" name="Google Shape;818;p42"/>
          <p:cNvSpPr txBox="1">
            <a:spLocks noGrp="1"/>
          </p:cNvSpPr>
          <p:nvPr>
            <p:ph type="subTitle" idx="3"/>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819" name="Google Shape;819;p42"/>
          <p:cNvSpPr txBox="1">
            <a:spLocks noGrp="1"/>
          </p:cNvSpPr>
          <p:nvPr>
            <p:ph type="subTitle" idx="4"/>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820" name="Google Shape;820;p42"/>
          <p:cNvSpPr txBox="1">
            <a:spLocks noGrp="1"/>
          </p:cNvSpPr>
          <p:nvPr>
            <p:ph type="title" idx="5"/>
          </p:nvPr>
        </p:nvSpPr>
        <p:spPr>
          <a:xfrm>
            <a:off x="1042100" y="1307700"/>
            <a:ext cx="3614400" cy="552000"/>
          </a:xfrm>
          <a:prstGeom prst="rect">
            <a:avLst/>
          </a:prstGeom>
        </p:spPr>
        <p:txBody>
          <a:bodyPr spcFirstLastPara="1" wrap="square" lIns="274300"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Main point">
  <p:cSld name="BLANK_1_1_1_1_1_1">
    <p:bg>
      <p:bgPr>
        <a:solidFill>
          <a:schemeClr val="lt2"/>
        </a:solidFill>
        <a:effectLst/>
      </p:bgPr>
    </p:bg>
    <p:spTree>
      <p:nvGrpSpPr>
        <p:cNvPr id="1" name="Shape 821"/>
        <p:cNvGrpSpPr/>
        <p:nvPr/>
      </p:nvGrpSpPr>
      <p:grpSpPr>
        <a:xfrm>
          <a:off x="0" y="0"/>
          <a:ext cx="0" cy="0"/>
          <a:chOff x="0" y="0"/>
          <a:chExt cx="0" cy="0"/>
        </a:xfrm>
      </p:grpSpPr>
      <p:cxnSp>
        <p:nvCxnSpPr>
          <p:cNvPr id="822" name="Google Shape;822;p43"/>
          <p:cNvCxnSpPr/>
          <p:nvPr/>
        </p:nvCxnSpPr>
        <p:spPr>
          <a:xfrm>
            <a:off x="514575" y="521125"/>
            <a:ext cx="0" cy="4098300"/>
          </a:xfrm>
          <a:prstGeom prst="straightConnector1">
            <a:avLst/>
          </a:prstGeom>
          <a:noFill/>
          <a:ln w="9525" cap="flat" cmpd="sng">
            <a:solidFill>
              <a:schemeClr val="lt1"/>
            </a:solidFill>
            <a:prstDash val="solid"/>
            <a:round/>
            <a:headEnd type="none" w="sm" len="sm"/>
            <a:tailEnd type="none" w="sm" len="sm"/>
          </a:ln>
        </p:spPr>
      </p:cxnSp>
      <p:cxnSp>
        <p:nvCxnSpPr>
          <p:cNvPr id="823" name="Google Shape;823;p43"/>
          <p:cNvCxnSpPr/>
          <p:nvPr/>
        </p:nvCxnSpPr>
        <p:spPr>
          <a:xfrm>
            <a:off x="8622600" y="521125"/>
            <a:ext cx="0" cy="4098300"/>
          </a:xfrm>
          <a:prstGeom prst="straightConnector1">
            <a:avLst/>
          </a:prstGeom>
          <a:noFill/>
          <a:ln w="9525" cap="flat" cmpd="sng">
            <a:solidFill>
              <a:schemeClr val="lt1"/>
            </a:solidFill>
            <a:prstDash val="solid"/>
            <a:round/>
            <a:headEnd type="none" w="sm" len="sm"/>
            <a:tailEnd type="none" w="sm" len="sm"/>
          </a:ln>
        </p:spPr>
      </p:cxnSp>
      <p:cxnSp>
        <p:nvCxnSpPr>
          <p:cNvPr id="824" name="Google Shape;824;p43"/>
          <p:cNvCxnSpPr/>
          <p:nvPr/>
        </p:nvCxnSpPr>
        <p:spPr>
          <a:xfrm>
            <a:off x="-675" y="521125"/>
            <a:ext cx="9145200" cy="0"/>
          </a:xfrm>
          <a:prstGeom prst="straightConnector1">
            <a:avLst/>
          </a:prstGeom>
          <a:noFill/>
          <a:ln w="9525" cap="flat" cmpd="sng">
            <a:solidFill>
              <a:schemeClr val="lt1"/>
            </a:solidFill>
            <a:prstDash val="solid"/>
            <a:round/>
            <a:headEnd type="none" w="sm" len="sm"/>
            <a:tailEnd type="none" w="sm" len="sm"/>
          </a:ln>
        </p:spPr>
      </p:cxnSp>
      <p:cxnSp>
        <p:nvCxnSpPr>
          <p:cNvPr id="825" name="Google Shape;825;p43"/>
          <p:cNvCxnSpPr/>
          <p:nvPr/>
        </p:nvCxnSpPr>
        <p:spPr>
          <a:xfrm>
            <a:off x="-675" y="4619425"/>
            <a:ext cx="9145200" cy="0"/>
          </a:xfrm>
          <a:prstGeom prst="straightConnector1">
            <a:avLst/>
          </a:prstGeom>
          <a:noFill/>
          <a:ln w="9525" cap="flat" cmpd="sng">
            <a:solidFill>
              <a:schemeClr val="lt1"/>
            </a:solidFill>
            <a:prstDash val="solid"/>
            <a:round/>
            <a:headEnd type="none" w="sm" len="sm"/>
            <a:tailEnd type="none" w="sm" len="sm"/>
          </a:ln>
        </p:spPr>
      </p:cxnSp>
      <p:sp>
        <p:nvSpPr>
          <p:cNvPr id="826" name="Google Shape;826;p43"/>
          <p:cNvSpPr txBox="1">
            <a:spLocks noGrp="1"/>
          </p:cNvSpPr>
          <p:nvPr>
            <p:ph type="title"/>
          </p:nvPr>
        </p:nvSpPr>
        <p:spPr>
          <a:xfrm>
            <a:off x="511600" y="1703125"/>
            <a:ext cx="8111100" cy="1734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4400"/>
              <a:buFont typeface="Gowun Batang"/>
              <a:buNone/>
              <a:defRPr sz="4400"/>
            </a:lvl1pPr>
            <a:lvl2pPr lvl="1" algn="ctr">
              <a:spcBef>
                <a:spcPts val="0"/>
              </a:spcBef>
              <a:spcAft>
                <a:spcPts val="0"/>
              </a:spcAft>
              <a:buClr>
                <a:schemeClr val="lt1"/>
              </a:buClr>
              <a:buSzPts val="5500"/>
              <a:buFont typeface="Gowun Batang"/>
              <a:buNone/>
              <a:defRPr sz="5500"/>
            </a:lvl2pPr>
            <a:lvl3pPr lvl="2" algn="ctr">
              <a:spcBef>
                <a:spcPts val="0"/>
              </a:spcBef>
              <a:spcAft>
                <a:spcPts val="0"/>
              </a:spcAft>
              <a:buClr>
                <a:schemeClr val="lt1"/>
              </a:buClr>
              <a:buSzPts val="5500"/>
              <a:buFont typeface="Gowun Batang"/>
              <a:buNone/>
              <a:defRPr sz="5500"/>
            </a:lvl3pPr>
            <a:lvl4pPr lvl="3" algn="ctr">
              <a:spcBef>
                <a:spcPts val="0"/>
              </a:spcBef>
              <a:spcAft>
                <a:spcPts val="0"/>
              </a:spcAft>
              <a:buClr>
                <a:schemeClr val="lt1"/>
              </a:buClr>
              <a:buSzPts val="5500"/>
              <a:buFont typeface="Gowun Batang"/>
              <a:buNone/>
              <a:defRPr sz="5500"/>
            </a:lvl4pPr>
            <a:lvl5pPr lvl="4" algn="ctr">
              <a:spcBef>
                <a:spcPts val="0"/>
              </a:spcBef>
              <a:spcAft>
                <a:spcPts val="0"/>
              </a:spcAft>
              <a:buClr>
                <a:schemeClr val="lt1"/>
              </a:buClr>
              <a:buSzPts val="5500"/>
              <a:buFont typeface="Gowun Batang"/>
              <a:buNone/>
              <a:defRPr sz="5500"/>
            </a:lvl5pPr>
            <a:lvl6pPr lvl="5" algn="ctr">
              <a:spcBef>
                <a:spcPts val="0"/>
              </a:spcBef>
              <a:spcAft>
                <a:spcPts val="0"/>
              </a:spcAft>
              <a:buClr>
                <a:schemeClr val="lt1"/>
              </a:buClr>
              <a:buSzPts val="5500"/>
              <a:buFont typeface="Gowun Batang"/>
              <a:buNone/>
              <a:defRPr sz="5500"/>
            </a:lvl6pPr>
            <a:lvl7pPr lvl="6" algn="ctr">
              <a:spcBef>
                <a:spcPts val="0"/>
              </a:spcBef>
              <a:spcAft>
                <a:spcPts val="0"/>
              </a:spcAft>
              <a:buClr>
                <a:schemeClr val="lt1"/>
              </a:buClr>
              <a:buSzPts val="5500"/>
              <a:buFont typeface="Gowun Batang"/>
              <a:buNone/>
              <a:defRPr sz="5500"/>
            </a:lvl7pPr>
            <a:lvl8pPr lvl="7" algn="ctr">
              <a:spcBef>
                <a:spcPts val="0"/>
              </a:spcBef>
              <a:spcAft>
                <a:spcPts val="0"/>
              </a:spcAft>
              <a:buClr>
                <a:schemeClr val="lt1"/>
              </a:buClr>
              <a:buSzPts val="5500"/>
              <a:buFont typeface="Gowun Batang"/>
              <a:buNone/>
              <a:defRPr sz="5500"/>
            </a:lvl8pPr>
            <a:lvl9pPr lvl="8" algn="ctr">
              <a:spcBef>
                <a:spcPts val="0"/>
              </a:spcBef>
              <a:spcAft>
                <a:spcPts val="0"/>
              </a:spcAft>
              <a:buClr>
                <a:schemeClr val="lt1"/>
              </a:buClr>
              <a:buSzPts val="5500"/>
              <a:buFont typeface="Gowun Batang"/>
              <a:buNone/>
              <a:defRPr sz="5500"/>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aption">
  <p:cSld name="BLANK_1_1_1_1_1_1_1_1_2_3">
    <p:bg>
      <p:bgPr>
        <a:solidFill>
          <a:schemeClr val="lt2"/>
        </a:solidFill>
        <a:effectLst/>
      </p:bgPr>
    </p:bg>
    <p:spTree>
      <p:nvGrpSpPr>
        <p:cNvPr id="1" name="Shape 827"/>
        <p:cNvGrpSpPr/>
        <p:nvPr/>
      </p:nvGrpSpPr>
      <p:grpSpPr>
        <a:xfrm>
          <a:off x="0" y="0"/>
          <a:ext cx="0" cy="0"/>
          <a:chOff x="0" y="0"/>
          <a:chExt cx="0" cy="0"/>
        </a:xfrm>
      </p:grpSpPr>
      <p:sp>
        <p:nvSpPr>
          <p:cNvPr id="828" name="Google Shape;828;p44"/>
          <p:cNvSpPr/>
          <p:nvPr/>
        </p:nvSpPr>
        <p:spPr>
          <a:xfrm>
            <a:off x="6771475" y="-25"/>
            <a:ext cx="237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cxnSp>
        <p:nvCxnSpPr>
          <p:cNvPr id="829" name="Google Shape;829;p44"/>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30" name="Google Shape;830;p44"/>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831" name="Google Shape;831;p44"/>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32" name="Google Shape;832;p44"/>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833" name="Google Shape;833;p44"/>
          <p:cNvSpPr txBox="1">
            <a:spLocks noGrp="1"/>
          </p:cNvSpPr>
          <p:nvPr>
            <p:ph type="body" idx="1"/>
          </p:nvPr>
        </p:nvSpPr>
        <p:spPr>
          <a:xfrm>
            <a:off x="6773750" y="841725"/>
            <a:ext cx="1848900" cy="4003200"/>
          </a:xfrm>
          <a:prstGeom prst="rect">
            <a:avLst/>
          </a:prstGeom>
        </p:spPr>
        <p:txBody>
          <a:bodyPr spcFirstLastPara="1" wrap="square" lIns="182875" tIns="0" rIns="91425" bIns="14630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aption - ALT 1">
  <p:cSld name="BLANK_1_1_1_1_1_1_1_1_2_3_1">
    <p:bg>
      <p:bgPr>
        <a:solidFill>
          <a:schemeClr val="lt2"/>
        </a:solidFill>
        <a:effectLst/>
      </p:bgPr>
    </p:bg>
    <p:spTree>
      <p:nvGrpSpPr>
        <p:cNvPr id="1" name="Shape 834"/>
        <p:cNvGrpSpPr/>
        <p:nvPr/>
      </p:nvGrpSpPr>
      <p:grpSpPr>
        <a:xfrm>
          <a:off x="0" y="0"/>
          <a:ext cx="0" cy="0"/>
          <a:chOff x="0" y="0"/>
          <a:chExt cx="0" cy="0"/>
        </a:xfrm>
      </p:grpSpPr>
      <p:sp>
        <p:nvSpPr>
          <p:cNvPr id="835" name="Google Shape;835;p45"/>
          <p:cNvSpPr/>
          <p:nvPr/>
        </p:nvSpPr>
        <p:spPr>
          <a:xfrm>
            <a:off x="6771475" y="-25"/>
            <a:ext cx="237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cxnSp>
        <p:nvCxnSpPr>
          <p:cNvPr id="836" name="Google Shape;836;p45"/>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37" name="Google Shape;837;p45"/>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838" name="Google Shape;838;p45"/>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39" name="Google Shape;839;p45"/>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840" name="Google Shape;840;p45"/>
          <p:cNvSpPr txBox="1">
            <a:spLocks noGrp="1"/>
          </p:cNvSpPr>
          <p:nvPr>
            <p:ph type="body" idx="1"/>
          </p:nvPr>
        </p:nvSpPr>
        <p:spPr>
          <a:xfrm>
            <a:off x="6773750" y="841725"/>
            <a:ext cx="1848900" cy="4003200"/>
          </a:xfrm>
          <a:prstGeom prst="rect">
            <a:avLst/>
          </a:prstGeom>
        </p:spPr>
        <p:txBody>
          <a:bodyPr spcFirstLastPara="1" wrap="square" lIns="182875" tIns="0" rIns="91425" bIns="14630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841" name="Google Shape;841;p45"/>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842" name="Google Shape;842;p45"/>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843" name="Google Shape;843;p45"/>
          <p:cNvSpPr txBox="1">
            <a:spLocks noGrp="1"/>
          </p:cNvSpPr>
          <p:nvPr>
            <p:ph type="subTitle" idx="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Graph Comment - Dark ALT">
  <p:cSld name="BLANK_1_1_1_1_1_1_1_1_2_2">
    <p:bg>
      <p:bgPr>
        <a:solidFill>
          <a:schemeClr val="dk2"/>
        </a:solidFill>
        <a:effectLst/>
      </p:bgPr>
    </p:bg>
    <p:spTree>
      <p:nvGrpSpPr>
        <p:cNvPr id="1" name="Shape 844"/>
        <p:cNvGrpSpPr/>
        <p:nvPr/>
      </p:nvGrpSpPr>
      <p:grpSpPr>
        <a:xfrm>
          <a:off x="0" y="0"/>
          <a:ext cx="0" cy="0"/>
          <a:chOff x="0" y="0"/>
          <a:chExt cx="0" cy="0"/>
        </a:xfrm>
      </p:grpSpPr>
      <p:sp>
        <p:nvSpPr>
          <p:cNvPr id="845" name="Google Shape;845;p46"/>
          <p:cNvSpPr/>
          <p:nvPr/>
        </p:nvSpPr>
        <p:spPr>
          <a:xfrm>
            <a:off x="6771475" y="-25"/>
            <a:ext cx="23724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846" name="Google Shape;846;p46"/>
          <p:cNvSpPr txBox="1">
            <a:spLocks noGrp="1"/>
          </p:cNvSpPr>
          <p:nvPr>
            <p:ph type="subTitle" idx="1"/>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847" name="Google Shape;847;p46"/>
          <p:cNvSpPr txBox="1">
            <a:spLocks noGrp="1"/>
          </p:cNvSpPr>
          <p:nvPr>
            <p:ph type="subTitle" idx="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848" name="Google Shape;848;p46"/>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849" name="Google Shape;849;p46"/>
          <p:cNvCxnSpPr/>
          <p:nvPr/>
        </p:nvCxnSpPr>
        <p:spPr>
          <a:xfrm>
            <a:off x="5212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850" name="Google Shape;850;p46"/>
          <p:cNvCxnSpPr/>
          <p:nvPr/>
        </p:nvCxnSpPr>
        <p:spPr>
          <a:xfrm>
            <a:off x="67737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851" name="Google Shape;851;p46"/>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sp>
        <p:nvSpPr>
          <p:cNvPr id="852" name="Google Shape;852;p46"/>
          <p:cNvSpPr txBox="1">
            <a:spLocks noGrp="1"/>
          </p:cNvSpPr>
          <p:nvPr>
            <p:ph type="title"/>
          </p:nvPr>
        </p:nvSpPr>
        <p:spPr>
          <a:xfrm>
            <a:off x="6773750" y="841725"/>
            <a:ext cx="1848900" cy="364800"/>
          </a:xfrm>
          <a:prstGeom prst="rect">
            <a:avLst/>
          </a:prstGeom>
        </p:spPr>
        <p:txBody>
          <a:bodyPr spcFirstLastPara="1" wrap="square" lIns="182875"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853" name="Google Shape;853;p46"/>
          <p:cNvSpPr txBox="1">
            <a:spLocks noGrp="1"/>
          </p:cNvSpPr>
          <p:nvPr>
            <p:ph type="subTitle" idx="4"/>
          </p:nvPr>
        </p:nvSpPr>
        <p:spPr>
          <a:xfrm>
            <a:off x="6773750" y="1252675"/>
            <a:ext cx="1848900" cy="335100"/>
          </a:xfrm>
          <a:prstGeom prst="rect">
            <a:avLst/>
          </a:prstGeom>
        </p:spPr>
        <p:txBody>
          <a:bodyPr spcFirstLastPara="1" wrap="square" lIns="182875" tIns="0" rIns="91425" bIns="0" anchor="t" anchorCtr="0">
            <a:normAutofit/>
          </a:bodyPr>
          <a:lstStyle>
            <a:lvl1pPr lvl="0">
              <a:spcBef>
                <a:spcPts val="0"/>
              </a:spcBef>
              <a:spcAft>
                <a:spcPts val="0"/>
              </a:spcAft>
              <a:buClr>
                <a:schemeClr val="dk1"/>
              </a:buClr>
              <a:buSzPts val="1000"/>
              <a:buFont typeface="Inter"/>
              <a:buNone/>
              <a:defRPr sz="1000">
                <a:solidFill>
                  <a:schemeClr val="dk1"/>
                </a:solidFill>
              </a:defRPr>
            </a:lvl1pPr>
            <a:lvl2pPr lvl="1">
              <a:spcBef>
                <a:spcPts val="0"/>
              </a:spcBef>
              <a:spcAft>
                <a:spcPts val="0"/>
              </a:spcAft>
              <a:buClr>
                <a:schemeClr val="dk1"/>
              </a:buClr>
              <a:buSzPts val="1000"/>
              <a:buFont typeface="Inter"/>
              <a:buNone/>
              <a:defRPr sz="1000">
                <a:solidFill>
                  <a:schemeClr val="dk1"/>
                </a:solidFill>
              </a:defRPr>
            </a:lvl2pPr>
            <a:lvl3pPr lvl="2">
              <a:spcBef>
                <a:spcPts val="0"/>
              </a:spcBef>
              <a:spcAft>
                <a:spcPts val="0"/>
              </a:spcAft>
              <a:buClr>
                <a:schemeClr val="dk1"/>
              </a:buClr>
              <a:buSzPts val="1000"/>
              <a:buFont typeface="Inter"/>
              <a:buNone/>
              <a:defRPr sz="1000">
                <a:solidFill>
                  <a:schemeClr val="dk1"/>
                </a:solidFill>
              </a:defRPr>
            </a:lvl3pPr>
            <a:lvl4pPr lvl="3">
              <a:spcBef>
                <a:spcPts val="0"/>
              </a:spcBef>
              <a:spcAft>
                <a:spcPts val="0"/>
              </a:spcAft>
              <a:buClr>
                <a:schemeClr val="dk1"/>
              </a:buClr>
              <a:buSzPts val="1000"/>
              <a:buFont typeface="Inter"/>
              <a:buNone/>
              <a:defRPr sz="1000">
                <a:solidFill>
                  <a:schemeClr val="dk1"/>
                </a:solidFill>
              </a:defRPr>
            </a:lvl4pPr>
            <a:lvl5pPr lvl="4">
              <a:spcBef>
                <a:spcPts val="0"/>
              </a:spcBef>
              <a:spcAft>
                <a:spcPts val="0"/>
              </a:spcAft>
              <a:buClr>
                <a:schemeClr val="dk1"/>
              </a:buClr>
              <a:buSzPts val="1000"/>
              <a:buFont typeface="Inter"/>
              <a:buNone/>
              <a:defRPr sz="1000">
                <a:solidFill>
                  <a:schemeClr val="dk1"/>
                </a:solidFill>
              </a:defRPr>
            </a:lvl5pPr>
            <a:lvl6pPr lvl="5">
              <a:spcBef>
                <a:spcPts val="0"/>
              </a:spcBef>
              <a:spcAft>
                <a:spcPts val="0"/>
              </a:spcAft>
              <a:buClr>
                <a:schemeClr val="dk1"/>
              </a:buClr>
              <a:buSzPts val="1000"/>
              <a:buFont typeface="Inter"/>
              <a:buNone/>
              <a:defRPr sz="1000">
                <a:solidFill>
                  <a:schemeClr val="dk1"/>
                </a:solidFill>
              </a:defRPr>
            </a:lvl6pPr>
            <a:lvl7pPr lvl="6">
              <a:spcBef>
                <a:spcPts val="0"/>
              </a:spcBef>
              <a:spcAft>
                <a:spcPts val="0"/>
              </a:spcAft>
              <a:buClr>
                <a:schemeClr val="dk1"/>
              </a:buClr>
              <a:buSzPts val="1000"/>
              <a:buFont typeface="Inter"/>
              <a:buNone/>
              <a:defRPr sz="1000">
                <a:solidFill>
                  <a:schemeClr val="dk1"/>
                </a:solidFill>
              </a:defRPr>
            </a:lvl7pPr>
            <a:lvl8pPr lvl="7">
              <a:spcBef>
                <a:spcPts val="0"/>
              </a:spcBef>
              <a:spcAft>
                <a:spcPts val="0"/>
              </a:spcAft>
              <a:buClr>
                <a:schemeClr val="dk1"/>
              </a:buClr>
              <a:buSzPts val="1000"/>
              <a:buFont typeface="Inter"/>
              <a:buNone/>
              <a:defRPr sz="1000">
                <a:solidFill>
                  <a:schemeClr val="dk1"/>
                </a:solidFill>
              </a:defRPr>
            </a:lvl8pPr>
            <a:lvl9pPr lvl="8">
              <a:spcBef>
                <a:spcPts val="0"/>
              </a:spcBef>
              <a:spcAft>
                <a:spcPts val="0"/>
              </a:spcAft>
              <a:buClr>
                <a:schemeClr val="dk1"/>
              </a:buClr>
              <a:buSzPts val="1000"/>
              <a:buFont typeface="Inter"/>
              <a:buNone/>
              <a:defRPr sz="1000">
                <a:solidFill>
                  <a:schemeClr val="dk1"/>
                </a:solidFill>
              </a:defRPr>
            </a:lvl9pPr>
          </a:lstStyle>
          <a:p>
            <a:endParaRPr/>
          </a:p>
        </p:txBody>
      </p:sp>
      <p:sp>
        <p:nvSpPr>
          <p:cNvPr id="854" name="Google Shape;854;p46"/>
          <p:cNvSpPr txBox="1">
            <a:spLocks noGrp="1"/>
          </p:cNvSpPr>
          <p:nvPr>
            <p:ph type="body" idx="5"/>
          </p:nvPr>
        </p:nvSpPr>
        <p:spPr>
          <a:xfrm>
            <a:off x="6773750" y="1633925"/>
            <a:ext cx="1848900" cy="3210900"/>
          </a:xfrm>
          <a:prstGeom prst="rect">
            <a:avLst/>
          </a:prstGeom>
        </p:spPr>
        <p:txBody>
          <a:bodyPr spcFirstLastPara="1" wrap="square" lIns="182875" tIns="0" rIns="91425" bIns="146300" anchor="t" anchorCtr="0">
            <a:normAutofit/>
          </a:bodyPr>
          <a:lstStyle>
            <a:lvl1pPr marL="457200" lvl="0"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marL="914400" lvl="1"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marL="1371600" lvl="2"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marL="1828800" lvl="3"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marL="2286000" lvl="4"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marL="2743200" lvl="5"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marL="3200400" lvl="6"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marL="3657600" lvl="7"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marL="4114800" lvl="8" indent="-292100">
              <a:spcBef>
                <a:spcPts val="800"/>
              </a:spcBef>
              <a:spcAft>
                <a:spcPts val="80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a:endParaRPr/>
          </a:p>
        </p:txBody>
      </p:sp>
      <p:cxnSp>
        <p:nvCxnSpPr>
          <p:cNvPr id="855" name="Google Shape;855;p46"/>
          <p:cNvCxnSpPr/>
          <p:nvPr/>
        </p:nvCxnSpPr>
        <p:spPr>
          <a:xfrm>
            <a:off x="521250" y="334900"/>
            <a:ext cx="8622900" cy="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aption - Dark ALT">
  <p:cSld name="BLANK_1_1_1_1_1_1_1_1_2_2_1">
    <p:bg>
      <p:bgPr>
        <a:solidFill>
          <a:schemeClr val="dk2"/>
        </a:solidFill>
        <a:effectLst/>
      </p:bgPr>
    </p:bg>
    <p:spTree>
      <p:nvGrpSpPr>
        <p:cNvPr id="1" name="Shape 856"/>
        <p:cNvGrpSpPr/>
        <p:nvPr/>
      </p:nvGrpSpPr>
      <p:grpSpPr>
        <a:xfrm>
          <a:off x="0" y="0"/>
          <a:ext cx="0" cy="0"/>
          <a:chOff x="0" y="0"/>
          <a:chExt cx="0" cy="0"/>
        </a:xfrm>
      </p:grpSpPr>
      <p:sp>
        <p:nvSpPr>
          <p:cNvPr id="857" name="Google Shape;857;p47"/>
          <p:cNvSpPr/>
          <p:nvPr/>
        </p:nvSpPr>
        <p:spPr>
          <a:xfrm>
            <a:off x="6771475" y="-25"/>
            <a:ext cx="23724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858" name="Google Shape;858;p47"/>
          <p:cNvSpPr txBox="1">
            <a:spLocks noGrp="1"/>
          </p:cNvSpPr>
          <p:nvPr>
            <p:ph type="subTitle" idx="1"/>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859" name="Google Shape;859;p47"/>
          <p:cNvSpPr txBox="1">
            <a:spLocks noGrp="1"/>
          </p:cNvSpPr>
          <p:nvPr>
            <p:ph type="subTitle" idx="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860" name="Google Shape;860;p47"/>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861" name="Google Shape;861;p47"/>
          <p:cNvCxnSpPr/>
          <p:nvPr/>
        </p:nvCxnSpPr>
        <p:spPr>
          <a:xfrm>
            <a:off x="5212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862" name="Google Shape;862;p47"/>
          <p:cNvCxnSpPr/>
          <p:nvPr/>
        </p:nvCxnSpPr>
        <p:spPr>
          <a:xfrm>
            <a:off x="67737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863" name="Google Shape;863;p47"/>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864" name="Google Shape;864;p47"/>
          <p:cNvCxnSpPr/>
          <p:nvPr/>
        </p:nvCxnSpPr>
        <p:spPr>
          <a:xfrm>
            <a:off x="521250" y="334900"/>
            <a:ext cx="8622900" cy="0"/>
          </a:xfrm>
          <a:prstGeom prst="straightConnector1">
            <a:avLst/>
          </a:prstGeom>
          <a:noFill/>
          <a:ln w="9525" cap="flat" cmpd="sng">
            <a:solidFill>
              <a:schemeClr val="accent6"/>
            </a:solidFill>
            <a:prstDash val="solid"/>
            <a:round/>
            <a:headEnd type="none" w="sm" len="sm"/>
            <a:tailEnd type="none" w="sm" len="sm"/>
          </a:ln>
        </p:spPr>
      </p:cxnSp>
      <p:sp>
        <p:nvSpPr>
          <p:cNvPr id="865" name="Google Shape;865;p47"/>
          <p:cNvSpPr txBox="1">
            <a:spLocks noGrp="1"/>
          </p:cNvSpPr>
          <p:nvPr>
            <p:ph type="body" idx="4"/>
          </p:nvPr>
        </p:nvSpPr>
        <p:spPr>
          <a:xfrm>
            <a:off x="6773750" y="841725"/>
            <a:ext cx="1848900" cy="4003200"/>
          </a:xfrm>
          <a:prstGeom prst="rect">
            <a:avLst/>
          </a:prstGeom>
        </p:spPr>
        <p:txBody>
          <a:bodyPr spcFirstLastPara="1" wrap="square" lIns="182875" tIns="0" rIns="91425" bIns="146300" anchor="t" anchorCtr="0">
            <a:normAutofit/>
          </a:bodyPr>
          <a:lstStyle>
            <a:lvl1pPr marL="457200" lvl="0" indent="-292100">
              <a:spcBef>
                <a:spcPts val="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1pPr>
            <a:lvl2pPr marL="914400" lvl="1"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2pPr>
            <a:lvl3pPr marL="1371600" lvl="2"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3pPr>
            <a:lvl4pPr marL="1828800" lvl="3"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4pPr>
            <a:lvl5pPr marL="2286000" lvl="4"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5pPr>
            <a:lvl6pPr marL="2743200" lvl="5"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6pPr>
            <a:lvl7pPr marL="3200400" lvl="6"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7pPr>
            <a:lvl8pPr marL="3657600" lvl="7" indent="-292100">
              <a:spcBef>
                <a:spcPts val="800"/>
              </a:spcBef>
              <a:spcAft>
                <a:spcPts val="0"/>
              </a:spcAft>
              <a:buClr>
                <a:schemeClr val="dk1"/>
              </a:buClr>
              <a:buSzPts val="1000"/>
              <a:buFont typeface="Inter Light"/>
              <a:buChar char="○"/>
              <a:defRPr sz="1000">
                <a:solidFill>
                  <a:schemeClr val="dk1"/>
                </a:solidFill>
                <a:latin typeface="Inter Light"/>
                <a:ea typeface="Inter Light"/>
                <a:cs typeface="Inter Light"/>
                <a:sym typeface="Inter Light"/>
              </a:defRPr>
            </a:lvl8pPr>
            <a:lvl9pPr marL="4114800" lvl="8" indent="-292100">
              <a:spcBef>
                <a:spcPts val="800"/>
              </a:spcBef>
              <a:spcAft>
                <a:spcPts val="800"/>
              </a:spcAft>
              <a:buClr>
                <a:schemeClr val="dk1"/>
              </a:buClr>
              <a:buSzPts val="1000"/>
              <a:buFont typeface="Inter Light"/>
              <a:buChar char="■"/>
              <a:defRPr sz="1000">
                <a:solidFill>
                  <a:schemeClr val="dk1"/>
                </a:solidFill>
                <a:latin typeface="Inter Light"/>
                <a:ea typeface="Inter Light"/>
                <a:cs typeface="Inter Light"/>
                <a:sym typeface="Inter Light"/>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ig number">
  <p:cSld name="BLANK_1_1_1_1_1_1_1_1_1">
    <p:bg>
      <p:bgPr>
        <a:solidFill>
          <a:schemeClr val="lt2"/>
        </a:solidFill>
        <a:effectLst/>
      </p:bgPr>
    </p:bg>
    <p:spTree>
      <p:nvGrpSpPr>
        <p:cNvPr id="1" name="Shape 866"/>
        <p:cNvGrpSpPr/>
        <p:nvPr/>
      </p:nvGrpSpPr>
      <p:grpSpPr>
        <a:xfrm>
          <a:off x="0" y="0"/>
          <a:ext cx="0" cy="0"/>
          <a:chOff x="0" y="0"/>
          <a:chExt cx="0" cy="0"/>
        </a:xfrm>
      </p:grpSpPr>
      <p:cxnSp>
        <p:nvCxnSpPr>
          <p:cNvPr id="867" name="Google Shape;867;p48"/>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68" name="Google Shape;868;p48"/>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869" name="Google Shape;869;p48"/>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870" name="Google Shape;870;p48"/>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871" name="Google Shape;871;p48"/>
          <p:cNvSpPr txBox="1">
            <a:spLocks noGrp="1"/>
          </p:cNvSpPr>
          <p:nvPr>
            <p:ph type="body" idx="1"/>
          </p:nvPr>
        </p:nvSpPr>
        <p:spPr>
          <a:xfrm>
            <a:off x="5019300" y="1471750"/>
            <a:ext cx="3614400" cy="33576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872" name="Google Shape;872;p48"/>
          <p:cNvSpPr txBox="1">
            <a:spLocks noGrp="1"/>
          </p:cNvSpPr>
          <p:nvPr>
            <p:ph type="title"/>
          </p:nvPr>
        </p:nvSpPr>
        <p:spPr>
          <a:xfrm>
            <a:off x="1428975" y="1989426"/>
            <a:ext cx="2682600" cy="1378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1pPr>
            <a:lvl2pPr lvl="1"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2pPr>
            <a:lvl3pPr lvl="2"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3pPr>
            <a:lvl4pPr lvl="3"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4pPr>
            <a:lvl5pPr lvl="4"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5pPr>
            <a:lvl6pPr lvl="5"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6pPr>
            <a:lvl7pPr lvl="6"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7pPr>
            <a:lvl8pPr lvl="7"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8pPr>
            <a:lvl9pPr lvl="8"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ig number - ALT 1">
  <p:cSld name="BLANK_1_1_1_1_1_1_1_1_1_2">
    <p:bg>
      <p:bgPr>
        <a:solidFill>
          <a:schemeClr val="lt2"/>
        </a:solidFill>
        <a:effectLst/>
      </p:bgPr>
    </p:bg>
    <p:spTree>
      <p:nvGrpSpPr>
        <p:cNvPr id="1" name="Shape 873"/>
        <p:cNvGrpSpPr/>
        <p:nvPr/>
      </p:nvGrpSpPr>
      <p:grpSpPr>
        <a:xfrm>
          <a:off x="0" y="0"/>
          <a:ext cx="0" cy="0"/>
          <a:chOff x="0" y="0"/>
          <a:chExt cx="0" cy="0"/>
        </a:xfrm>
      </p:grpSpPr>
      <p:cxnSp>
        <p:nvCxnSpPr>
          <p:cNvPr id="874" name="Google Shape;874;p49"/>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875" name="Google Shape;875;p49"/>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876" name="Google Shape;876;p49"/>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877" name="Google Shape;877;p49"/>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878" name="Google Shape;878;p49"/>
          <p:cNvSpPr txBox="1">
            <a:spLocks noGrp="1"/>
          </p:cNvSpPr>
          <p:nvPr>
            <p:ph type="body" idx="1"/>
          </p:nvPr>
        </p:nvSpPr>
        <p:spPr>
          <a:xfrm>
            <a:off x="5019300" y="1471750"/>
            <a:ext cx="3614400" cy="33576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879" name="Google Shape;879;p49"/>
          <p:cNvSpPr txBox="1">
            <a:spLocks noGrp="1"/>
          </p:cNvSpPr>
          <p:nvPr>
            <p:ph type="title"/>
          </p:nvPr>
        </p:nvSpPr>
        <p:spPr>
          <a:xfrm>
            <a:off x="1428975" y="1989426"/>
            <a:ext cx="2682600" cy="1378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1pPr>
            <a:lvl2pPr lvl="1"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2pPr>
            <a:lvl3pPr lvl="2"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3pPr>
            <a:lvl4pPr lvl="3"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4pPr>
            <a:lvl5pPr lvl="4"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5pPr>
            <a:lvl6pPr lvl="5"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6pPr>
            <a:lvl7pPr lvl="6"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7pPr>
            <a:lvl8pPr lvl="7"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8pPr>
            <a:lvl9pPr lvl="8" algn="ctr">
              <a:spcBef>
                <a:spcPts val="0"/>
              </a:spcBef>
              <a:spcAft>
                <a:spcPts val="0"/>
              </a:spcAft>
              <a:buClr>
                <a:schemeClr val="lt1"/>
              </a:buClr>
              <a:buSzPts val="5500"/>
              <a:buFont typeface="Inter SemiBold"/>
              <a:buChar char="■"/>
              <a:defRPr sz="5500">
                <a:latin typeface="Inter SemiBold"/>
                <a:ea typeface="Inter SemiBold"/>
                <a:cs typeface="Inter SemiBold"/>
                <a:sym typeface="Inter SemiBold"/>
              </a:defRPr>
            </a:lvl9pPr>
          </a:lstStyle>
          <a:p>
            <a:endParaRPr/>
          </a:p>
        </p:txBody>
      </p:sp>
      <p:sp>
        <p:nvSpPr>
          <p:cNvPr id="880" name="Google Shape;880;p49"/>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881" name="Google Shape;881;p49"/>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882" name="Google Shape;882;p49"/>
          <p:cNvSpPr txBox="1">
            <a:spLocks noGrp="1"/>
          </p:cNvSpPr>
          <p:nvPr>
            <p:ph type="subTitle" idx="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883" name="Google Shape;883;p49"/>
          <p:cNvSpPr txBox="1">
            <a:spLocks noGrp="1"/>
          </p:cNvSpPr>
          <p:nvPr>
            <p:ph type="title" idx="5"/>
          </p:nvPr>
        </p:nvSpPr>
        <p:spPr>
          <a:xfrm>
            <a:off x="5019300" y="919750"/>
            <a:ext cx="3614400" cy="552000"/>
          </a:xfrm>
          <a:prstGeom prst="rect">
            <a:avLst/>
          </a:prstGeom>
        </p:spPr>
        <p:txBody>
          <a:bodyPr spcFirstLastPara="1" wrap="square" lIns="274300"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0"/>
              </a:spcBef>
              <a:spcAft>
                <a:spcPts val="0"/>
              </a:spcAft>
              <a:buClr>
                <a:schemeClr val="accent1"/>
              </a:buClr>
              <a:buSzPts val="1500"/>
              <a:buNone/>
              <a:defRPr sz="1500">
                <a:solidFill>
                  <a:schemeClr val="accent1"/>
                </a:solidFill>
              </a:defRPr>
            </a:lvl2pPr>
            <a:lvl3pPr lvl="2">
              <a:spcBef>
                <a:spcPts val="0"/>
              </a:spcBef>
              <a:spcAft>
                <a:spcPts val="0"/>
              </a:spcAft>
              <a:buClr>
                <a:schemeClr val="accent1"/>
              </a:buClr>
              <a:buSzPts val="1500"/>
              <a:buNone/>
              <a:defRPr sz="1500">
                <a:solidFill>
                  <a:schemeClr val="accent1"/>
                </a:solidFill>
              </a:defRPr>
            </a:lvl3pPr>
            <a:lvl4pPr lvl="3">
              <a:spcBef>
                <a:spcPts val="0"/>
              </a:spcBef>
              <a:spcAft>
                <a:spcPts val="0"/>
              </a:spcAft>
              <a:buClr>
                <a:schemeClr val="accent1"/>
              </a:buClr>
              <a:buSzPts val="1500"/>
              <a:buNone/>
              <a:defRPr sz="1500">
                <a:solidFill>
                  <a:schemeClr val="accent1"/>
                </a:solidFill>
              </a:defRPr>
            </a:lvl4pPr>
            <a:lvl5pPr lvl="4">
              <a:spcBef>
                <a:spcPts val="0"/>
              </a:spcBef>
              <a:spcAft>
                <a:spcPts val="0"/>
              </a:spcAft>
              <a:buClr>
                <a:schemeClr val="accent1"/>
              </a:buClr>
              <a:buSzPts val="1500"/>
              <a:buNone/>
              <a:defRPr sz="1500">
                <a:solidFill>
                  <a:schemeClr val="accent1"/>
                </a:solidFill>
              </a:defRPr>
            </a:lvl5pPr>
            <a:lvl6pPr lvl="5">
              <a:spcBef>
                <a:spcPts val="0"/>
              </a:spcBef>
              <a:spcAft>
                <a:spcPts val="0"/>
              </a:spcAft>
              <a:buClr>
                <a:schemeClr val="accent1"/>
              </a:buClr>
              <a:buSzPts val="1500"/>
              <a:buNone/>
              <a:defRPr sz="1500">
                <a:solidFill>
                  <a:schemeClr val="accent1"/>
                </a:solidFill>
              </a:defRPr>
            </a:lvl6pPr>
            <a:lvl7pPr lvl="6">
              <a:spcBef>
                <a:spcPts val="0"/>
              </a:spcBef>
              <a:spcAft>
                <a:spcPts val="0"/>
              </a:spcAft>
              <a:buClr>
                <a:schemeClr val="accent1"/>
              </a:buClr>
              <a:buSzPts val="1500"/>
              <a:buNone/>
              <a:defRPr sz="1500">
                <a:solidFill>
                  <a:schemeClr val="accent1"/>
                </a:solidFill>
              </a:defRPr>
            </a:lvl7pPr>
            <a:lvl8pPr lvl="7">
              <a:spcBef>
                <a:spcPts val="0"/>
              </a:spcBef>
              <a:spcAft>
                <a:spcPts val="0"/>
              </a:spcAft>
              <a:buClr>
                <a:schemeClr val="accent1"/>
              </a:buClr>
              <a:buSzPts val="1500"/>
              <a:buNone/>
              <a:defRPr sz="1500">
                <a:solidFill>
                  <a:schemeClr val="accent1"/>
                </a:solidFill>
              </a:defRPr>
            </a:lvl8pPr>
            <a:lvl9pPr lvl="8">
              <a:spcBef>
                <a:spcPts val="0"/>
              </a:spcBef>
              <a:spcAft>
                <a:spcPts val="0"/>
              </a:spcAft>
              <a:buClr>
                <a:schemeClr val="accent1"/>
              </a:buClr>
              <a:buSzPts val="1500"/>
              <a:buNone/>
              <a:defRPr sz="1500">
                <a:solidFill>
                  <a:schemeClr val="accent1"/>
                </a:solidFil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KPI - ALT 2">
  <p:cSld name="BLANK_1_1_1_1_1_1_1_1_1_1_2">
    <p:bg>
      <p:bgPr>
        <a:solidFill>
          <a:schemeClr val="lt2"/>
        </a:solidFill>
        <a:effectLst/>
      </p:bgPr>
    </p:bg>
    <p:spTree>
      <p:nvGrpSpPr>
        <p:cNvPr id="1" name="Shape 884"/>
        <p:cNvGrpSpPr/>
        <p:nvPr/>
      </p:nvGrpSpPr>
      <p:grpSpPr>
        <a:xfrm>
          <a:off x="0" y="0"/>
          <a:ext cx="0" cy="0"/>
          <a:chOff x="0" y="0"/>
          <a:chExt cx="0" cy="0"/>
        </a:xfrm>
      </p:grpSpPr>
      <p:sp>
        <p:nvSpPr>
          <p:cNvPr id="885" name="Google Shape;885;p50"/>
          <p:cNvSpPr/>
          <p:nvPr/>
        </p:nvSpPr>
        <p:spPr>
          <a:xfrm>
            <a:off x="3456825" y="841725"/>
            <a:ext cx="2763600" cy="43014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sp>
        <p:nvSpPr>
          <p:cNvPr id="886" name="Google Shape;886;p50"/>
          <p:cNvSpPr txBox="1">
            <a:spLocks noGrp="1"/>
          </p:cNvSpPr>
          <p:nvPr>
            <p:ph type="subTitle" idx="1"/>
          </p:nvPr>
        </p:nvSpPr>
        <p:spPr>
          <a:xfrm>
            <a:off x="1035375" y="4439000"/>
            <a:ext cx="1916100" cy="342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sp>
        <p:nvSpPr>
          <p:cNvPr id="887" name="Google Shape;887;p50"/>
          <p:cNvSpPr txBox="1">
            <a:spLocks noGrp="1"/>
          </p:cNvSpPr>
          <p:nvPr>
            <p:ph type="subTitle" idx="2"/>
          </p:nvPr>
        </p:nvSpPr>
        <p:spPr>
          <a:xfrm>
            <a:off x="6725775" y="4439000"/>
            <a:ext cx="1916100" cy="342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sp>
        <p:nvSpPr>
          <p:cNvPr id="888" name="Google Shape;888;p50"/>
          <p:cNvSpPr txBox="1">
            <a:spLocks noGrp="1"/>
          </p:cNvSpPr>
          <p:nvPr>
            <p:ph type="subTitle" idx="3"/>
          </p:nvPr>
        </p:nvSpPr>
        <p:spPr>
          <a:xfrm>
            <a:off x="3887200" y="4439000"/>
            <a:ext cx="1916100" cy="3420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sp>
        <p:nvSpPr>
          <p:cNvPr id="889" name="Google Shape;889;p50"/>
          <p:cNvSpPr txBox="1">
            <a:spLocks noGrp="1"/>
          </p:cNvSpPr>
          <p:nvPr>
            <p:ph type="title"/>
          </p:nvPr>
        </p:nvSpPr>
        <p:spPr>
          <a:xfrm>
            <a:off x="2511550" y="4104025"/>
            <a:ext cx="4398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1pPr>
            <a:lvl2pPr lvl="1"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2pPr>
            <a:lvl3pPr lvl="2"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3pPr>
            <a:lvl4pPr lvl="3"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4pPr>
            <a:lvl5pPr lvl="4"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5pPr>
            <a:lvl6pPr lvl="5"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6pPr>
            <a:lvl7pPr lvl="6"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7pPr>
            <a:lvl8pPr lvl="7"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8pPr>
            <a:lvl9pPr lvl="8"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9pPr>
          </a:lstStyle>
          <a:p>
            <a:endParaRPr/>
          </a:p>
        </p:txBody>
      </p:sp>
      <p:sp>
        <p:nvSpPr>
          <p:cNvPr id="890" name="Google Shape;890;p50"/>
          <p:cNvSpPr txBox="1">
            <a:spLocks noGrp="1"/>
          </p:cNvSpPr>
          <p:nvPr>
            <p:ph type="title" idx="4"/>
          </p:nvPr>
        </p:nvSpPr>
        <p:spPr>
          <a:xfrm>
            <a:off x="8201950" y="4104025"/>
            <a:ext cx="4398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1pPr>
            <a:lvl2pPr lvl="1"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2pPr>
            <a:lvl3pPr lvl="2"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3pPr>
            <a:lvl4pPr lvl="3"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4pPr>
            <a:lvl5pPr lvl="4"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5pPr>
            <a:lvl6pPr lvl="5"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6pPr>
            <a:lvl7pPr lvl="6"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7pPr>
            <a:lvl8pPr lvl="7"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8pPr>
            <a:lvl9pPr lvl="8"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9pPr>
          </a:lstStyle>
          <a:p>
            <a:endParaRPr/>
          </a:p>
        </p:txBody>
      </p:sp>
      <p:sp>
        <p:nvSpPr>
          <p:cNvPr id="891" name="Google Shape;891;p50"/>
          <p:cNvSpPr txBox="1">
            <a:spLocks noGrp="1"/>
          </p:cNvSpPr>
          <p:nvPr>
            <p:ph type="title" idx="5"/>
          </p:nvPr>
        </p:nvSpPr>
        <p:spPr>
          <a:xfrm>
            <a:off x="1179150" y="3973850"/>
            <a:ext cx="487500" cy="335100"/>
          </a:xfrm>
          <a:prstGeom prst="rect">
            <a:avLst/>
          </a:prstGeom>
        </p:spPr>
        <p:txBody>
          <a:bodyPr spcFirstLastPara="1" wrap="square" lIns="91425" tIns="91425" rIns="91425" bIns="91425" anchor="ctr" anchorCtr="0">
            <a:spAutoFit/>
          </a:bodyPr>
          <a:lstStyle>
            <a:lvl1pPr lvl="0"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9pPr>
          </a:lstStyle>
          <a:p>
            <a:endParaRPr/>
          </a:p>
        </p:txBody>
      </p:sp>
      <p:sp>
        <p:nvSpPr>
          <p:cNvPr id="892" name="Google Shape;892;p50"/>
          <p:cNvSpPr txBox="1">
            <a:spLocks noGrp="1"/>
          </p:cNvSpPr>
          <p:nvPr>
            <p:ph type="title" idx="6"/>
          </p:nvPr>
        </p:nvSpPr>
        <p:spPr>
          <a:xfrm>
            <a:off x="6869550" y="3973850"/>
            <a:ext cx="487500" cy="335100"/>
          </a:xfrm>
          <a:prstGeom prst="rect">
            <a:avLst/>
          </a:prstGeom>
        </p:spPr>
        <p:txBody>
          <a:bodyPr spcFirstLastPara="1" wrap="square" lIns="91425" tIns="91425" rIns="91425" bIns="91425" anchor="ctr" anchorCtr="0">
            <a:spAutoFit/>
          </a:bodyPr>
          <a:lstStyle>
            <a:lvl1pPr lvl="0"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2pPr>
            <a:lvl3pPr lvl="2"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3pPr>
            <a:lvl4pPr lvl="3"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4pPr>
            <a:lvl5pPr lvl="4"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5pPr>
            <a:lvl6pPr lvl="5"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6pPr>
            <a:lvl7pPr lvl="6"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7pPr>
            <a:lvl8pPr lvl="7"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8pPr>
            <a:lvl9pPr lvl="8" algn="ctr">
              <a:spcBef>
                <a:spcPts val="0"/>
              </a:spcBef>
              <a:spcAft>
                <a:spcPts val="0"/>
              </a:spcAft>
              <a:buClr>
                <a:schemeClr val="accent1"/>
              </a:buClr>
              <a:buSzPts val="1000"/>
              <a:buFont typeface="Inter SemiBold"/>
              <a:buChar char="■"/>
              <a:defRPr sz="1000">
                <a:solidFill>
                  <a:schemeClr val="accent1"/>
                </a:solidFill>
                <a:latin typeface="Inter SemiBold"/>
                <a:ea typeface="Inter SemiBold"/>
                <a:cs typeface="Inter SemiBold"/>
                <a:sym typeface="Inter SemiBold"/>
              </a:defRPr>
            </a:lvl9pPr>
          </a:lstStyle>
          <a:p>
            <a:endParaRPr/>
          </a:p>
        </p:txBody>
      </p:sp>
      <p:sp>
        <p:nvSpPr>
          <p:cNvPr id="893" name="Google Shape;893;p50"/>
          <p:cNvSpPr txBox="1">
            <a:spLocks noGrp="1"/>
          </p:cNvSpPr>
          <p:nvPr>
            <p:ph type="title" idx="7"/>
          </p:nvPr>
        </p:nvSpPr>
        <p:spPr>
          <a:xfrm>
            <a:off x="4906000" y="3973850"/>
            <a:ext cx="487500" cy="335100"/>
          </a:xfrm>
          <a:prstGeom prst="rect">
            <a:avLst/>
          </a:prstGeom>
        </p:spPr>
        <p:txBody>
          <a:bodyPr spcFirstLastPara="1" wrap="square" lIns="91425" tIns="91425" rIns="91425" bIns="91425" anchor="ctr" anchorCtr="0">
            <a:spAutoFit/>
          </a:bodyPr>
          <a:lstStyle>
            <a:lvl1pPr lvl="0"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Char char="■"/>
              <a:defRPr sz="1000">
                <a:latin typeface="Inter SemiBold"/>
                <a:ea typeface="Inter SemiBold"/>
                <a:cs typeface="Inter SemiBold"/>
                <a:sym typeface="Inter SemiBold"/>
              </a:defRPr>
            </a:lvl9pPr>
          </a:lstStyle>
          <a:p>
            <a:endParaRPr/>
          </a:p>
        </p:txBody>
      </p:sp>
      <p:sp>
        <p:nvSpPr>
          <p:cNvPr id="894" name="Google Shape;894;p50"/>
          <p:cNvSpPr txBox="1">
            <a:spLocks noGrp="1"/>
          </p:cNvSpPr>
          <p:nvPr>
            <p:ph type="title" idx="8"/>
          </p:nvPr>
        </p:nvSpPr>
        <p:spPr>
          <a:xfrm>
            <a:off x="5363375" y="4104025"/>
            <a:ext cx="439800" cy="335100"/>
          </a:xfrm>
          <a:prstGeom prst="rect">
            <a:avLst/>
          </a:prstGeom>
        </p:spPr>
        <p:txBody>
          <a:bodyPr spcFirstLastPara="1" wrap="square" lIns="91425" tIns="91425" rIns="91425" bIns="91425" anchor="ctr" anchorCtr="0">
            <a:spAutoFit/>
          </a:bodyPr>
          <a:lstStyle>
            <a:lvl1pPr lvl="0"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1pPr>
            <a:lvl2pPr lvl="1"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2pPr>
            <a:lvl3pPr lvl="2"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3pPr>
            <a:lvl4pPr lvl="3"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4pPr>
            <a:lvl5pPr lvl="4"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5pPr>
            <a:lvl6pPr lvl="5"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6pPr>
            <a:lvl7pPr lvl="6"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7pPr>
            <a:lvl8pPr lvl="7"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8pPr>
            <a:lvl9pPr lvl="8" algn="r">
              <a:spcBef>
                <a:spcPts val="0"/>
              </a:spcBef>
              <a:spcAft>
                <a:spcPts val="0"/>
              </a:spcAft>
              <a:buClr>
                <a:schemeClr val="lt1"/>
              </a:buClr>
              <a:buSzPts val="800"/>
              <a:buFont typeface="Inter Light"/>
              <a:buChar char="■"/>
              <a:defRPr sz="800">
                <a:latin typeface="Inter Light"/>
                <a:ea typeface="Inter Light"/>
                <a:cs typeface="Inter Light"/>
                <a:sym typeface="Inter Light"/>
              </a:defRPr>
            </a:lvl9pPr>
          </a:lstStyle>
          <a:p>
            <a:endParaRPr/>
          </a:p>
        </p:txBody>
      </p:sp>
      <p:sp>
        <p:nvSpPr>
          <p:cNvPr id="895" name="Google Shape;895;p50"/>
          <p:cNvSpPr txBox="1">
            <a:spLocks noGrp="1"/>
          </p:cNvSpPr>
          <p:nvPr>
            <p:ph type="body" idx="9"/>
          </p:nvPr>
        </p:nvSpPr>
        <p:spPr>
          <a:xfrm>
            <a:off x="922250" y="2203550"/>
            <a:ext cx="2141100" cy="1649100"/>
          </a:xfrm>
          <a:prstGeom prst="rect">
            <a:avLst/>
          </a:prstGeom>
        </p:spPr>
        <p:txBody>
          <a:bodyPr spcFirstLastPara="1" wrap="square" lIns="91425" tIns="91425" rIns="91425" bIns="91425" anchor="ctr"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896" name="Google Shape;896;p50"/>
          <p:cNvSpPr txBox="1">
            <a:spLocks noGrp="1"/>
          </p:cNvSpPr>
          <p:nvPr>
            <p:ph type="body" idx="13"/>
          </p:nvPr>
        </p:nvSpPr>
        <p:spPr>
          <a:xfrm>
            <a:off x="6613213" y="2203550"/>
            <a:ext cx="2141100" cy="1649100"/>
          </a:xfrm>
          <a:prstGeom prst="rect">
            <a:avLst/>
          </a:prstGeom>
        </p:spPr>
        <p:txBody>
          <a:bodyPr spcFirstLastPara="1" wrap="square" lIns="91425" tIns="91425" rIns="91425" bIns="91425" anchor="ctr"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897" name="Google Shape;897;p50"/>
          <p:cNvSpPr txBox="1">
            <a:spLocks noGrp="1"/>
          </p:cNvSpPr>
          <p:nvPr>
            <p:ph type="body" idx="14"/>
          </p:nvPr>
        </p:nvSpPr>
        <p:spPr>
          <a:xfrm>
            <a:off x="3767726" y="2203550"/>
            <a:ext cx="2141100" cy="1649100"/>
          </a:xfrm>
          <a:prstGeom prst="rect">
            <a:avLst/>
          </a:prstGeom>
        </p:spPr>
        <p:txBody>
          <a:bodyPr spcFirstLastPara="1" wrap="square" lIns="91425" tIns="91425" rIns="91425" bIns="91425" anchor="ctr"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898" name="Google Shape;898;p50"/>
          <p:cNvSpPr txBox="1">
            <a:spLocks noGrp="1"/>
          </p:cNvSpPr>
          <p:nvPr>
            <p:ph type="title" idx="15"/>
          </p:nvPr>
        </p:nvSpPr>
        <p:spPr>
          <a:xfrm>
            <a:off x="922925" y="841900"/>
            <a:ext cx="2141100" cy="1361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cxnSp>
        <p:nvCxnSpPr>
          <p:cNvPr id="899" name="Google Shape;899;p50"/>
          <p:cNvCxnSpPr/>
          <p:nvPr/>
        </p:nvCxnSpPr>
        <p:spPr>
          <a:xfrm rot="10800000">
            <a:off x="1352947" y="4439001"/>
            <a:ext cx="1598400" cy="0"/>
          </a:xfrm>
          <a:prstGeom prst="straightConnector1">
            <a:avLst/>
          </a:prstGeom>
          <a:noFill/>
          <a:ln w="9525" cap="flat" cmpd="sng">
            <a:solidFill>
              <a:schemeClr val="lt1"/>
            </a:solidFill>
            <a:prstDash val="solid"/>
            <a:round/>
            <a:headEnd type="none" w="sm" len="sm"/>
            <a:tailEnd type="none" w="sm" len="sm"/>
          </a:ln>
        </p:spPr>
      </p:cxnSp>
      <p:sp>
        <p:nvSpPr>
          <p:cNvPr id="900" name="Google Shape;900;p50"/>
          <p:cNvSpPr/>
          <p:nvPr/>
        </p:nvSpPr>
        <p:spPr>
          <a:xfrm>
            <a:off x="1349465" y="4383492"/>
            <a:ext cx="105900" cy="11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Inter"/>
              <a:ea typeface="Inter"/>
              <a:cs typeface="Inter"/>
              <a:sym typeface="Inter"/>
            </a:endParaRPr>
          </a:p>
        </p:txBody>
      </p:sp>
      <p:cxnSp>
        <p:nvCxnSpPr>
          <p:cNvPr id="901" name="Google Shape;901;p50"/>
          <p:cNvCxnSpPr/>
          <p:nvPr/>
        </p:nvCxnSpPr>
        <p:spPr>
          <a:xfrm rot="10800000">
            <a:off x="1035365" y="4439000"/>
            <a:ext cx="317700" cy="0"/>
          </a:xfrm>
          <a:prstGeom prst="straightConnector1">
            <a:avLst/>
          </a:prstGeom>
          <a:noFill/>
          <a:ln w="19050" cap="flat" cmpd="sng">
            <a:solidFill>
              <a:schemeClr val="accent1"/>
            </a:solidFill>
            <a:prstDash val="solid"/>
            <a:round/>
            <a:headEnd type="none" w="sm" len="sm"/>
            <a:tailEnd type="none" w="sm" len="sm"/>
          </a:ln>
        </p:spPr>
      </p:cxnSp>
      <p:sp>
        <p:nvSpPr>
          <p:cNvPr id="902" name="Google Shape;902;p50"/>
          <p:cNvSpPr txBox="1">
            <a:spLocks noGrp="1"/>
          </p:cNvSpPr>
          <p:nvPr>
            <p:ph type="subTitle" idx="16"/>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903" name="Google Shape;903;p50"/>
          <p:cNvSpPr txBox="1">
            <a:spLocks noGrp="1"/>
          </p:cNvSpPr>
          <p:nvPr>
            <p:ph type="subTitle" idx="17"/>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904" name="Google Shape;904;p50"/>
          <p:cNvSpPr txBox="1">
            <a:spLocks noGrp="1"/>
          </p:cNvSpPr>
          <p:nvPr>
            <p:ph type="subTitle" idx="18"/>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905" name="Google Shape;905;p50"/>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906" name="Google Shape;906;p50"/>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907" name="Google Shape;907;p50"/>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908" name="Google Shape;908;p50"/>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909" name="Google Shape;909;p50"/>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910" name="Google Shape;910;p50"/>
          <p:cNvSpPr txBox="1">
            <a:spLocks noGrp="1"/>
          </p:cNvSpPr>
          <p:nvPr>
            <p:ph type="title" idx="19"/>
          </p:nvPr>
        </p:nvSpPr>
        <p:spPr>
          <a:xfrm flipH="1">
            <a:off x="524150" y="334900"/>
            <a:ext cx="62487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911" name="Google Shape;911;p50"/>
          <p:cNvCxnSpPr/>
          <p:nvPr/>
        </p:nvCxnSpPr>
        <p:spPr>
          <a:xfrm rot="10800000">
            <a:off x="7043347" y="4439001"/>
            <a:ext cx="1598400" cy="0"/>
          </a:xfrm>
          <a:prstGeom prst="straightConnector1">
            <a:avLst/>
          </a:prstGeom>
          <a:noFill/>
          <a:ln w="9525" cap="flat" cmpd="sng">
            <a:solidFill>
              <a:schemeClr val="lt1"/>
            </a:solidFill>
            <a:prstDash val="solid"/>
            <a:round/>
            <a:headEnd type="none" w="sm" len="sm"/>
            <a:tailEnd type="none" w="sm" len="sm"/>
          </a:ln>
        </p:spPr>
      </p:cxnSp>
      <p:sp>
        <p:nvSpPr>
          <p:cNvPr id="912" name="Google Shape;912;p50"/>
          <p:cNvSpPr/>
          <p:nvPr/>
        </p:nvSpPr>
        <p:spPr>
          <a:xfrm>
            <a:off x="7039865" y="4383492"/>
            <a:ext cx="105900" cy="111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Gowun Batang"/>
              <a:ea typeface="Gowun Batang"/>
              <a:cs typeface="Gowun Batang"/>
              <a:sym typeface="Gowun Batang"/>
            </a:endParaRPr>
          </a:p>
        </p:txBody>
      </p:sp>
      <p:cxnSp>
        <p:nvCxnSpPr>
          <p:cNvPr id="913" name="Google Shape;913;p50"/>
          <p:cNvCxnSpPr/>
          <p:nvPr/>
        </p:nvCxnSpPr>
        <p:spPr>
          <a:xfrm rot="10800000">
            <a:off x="6725765" y="4439000"/>
            <a:ext cx="317700" cy="0"/>
          </a:xfrm>
          <a:prstGeom prst="straightConnector1">
            <a:avLst/>
          </a:prstGeom>
          <a:noFill/>
          <a:ln w="19050" cap="flat" cmpd="sng">
            <a:solidFill>
              <a:schemeClr val="accent1"/>
            </a:solidFill>
            <a:prstDash val="solid"/>
            <a:round/>
            <a:headEnd type="none" w="sm" len="sm"/>
            <a:tailEnd type="none" w="sm" len="sm"/>
          </a:ln>
        </p:spPr>
      </p:cxnSp>
      <p:sp>
        <p:nvSpPr>
          <p:cNvPr id="914" name="Google Shape;914;p50"/>
          <p:cNvSpPr txBox="1">
            <a:spLocks noGrp="1"/>
          </p:cNvSpPr>
          <p:nvPr>
            <p:ph type="title" idx="20"/>
          </p:nvPr>
        </p:nvSpPr>
        <p:spPr>
          <a:xfrm>
            <a:off x="6613888" y="841900"/>
            <a:ext cx="2141100" cy="1361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cxnSp>
        <p:nvCxnSpPr>
          <p:cNvPr id="915" name="Google Shape;915;p50"/>
          <p:cNvCxnSpPr/>
          <p:nvPr/>
        </p:nvCxnSpPr>
        <p:spPr>
          <a:xfrm rot="10800000">
            <a:off x="520800" y="2203225"/>
            <a:ext cx="8623200" cy="0"/>
          </a:xfrm>
          <a:prstGeom prst="straightConnector1">
            <a:avLst/>
          </a:prstGeom>
          <a:noFill/>
          <a:ln w="9525" cap="flat" cmpd="sng">
            <a:solidFill>
              <a:schemeClr val="lt1"/>
            </a:solidFill>
            <a:prstDash val="solid"/>
            <a:round/>
            <a:headEnd type="none" w="sm" len="sm"/>
            <a:tailEnd type="none" w="sm" len="sm"/>
          </a:ln>
        </p:spPr>
      </p:cxnSp>
      <p:sp>
        <p:nvSpPr>
          <p:cNvPr id="916" name="Google Shape;916;p50"/>
          <p:cNvSpPr txBox="1">
            <a:spLocks noGrp="1"/>
          </p:cNvSpPr>
          <p:nvPr>
            <p:ph type="title" idx="21"/>
          </p:nvPr>
        </p:nvSpPr>
        <p:spPr>
          <a:xfrm>
            <a:off x="3768413" y="841900"/>
            <a:ext cx="2141100" cy="1361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latin typeface="Inter SemiBold"/>
                <a:ea typeface="Inter SemiBold"/>
                <a:cs typeface="Inter SemiBold"/>
                <a:sym typeface="Inter SemiBold"/>
              </a:defRPr>
            </a:lvl9pPr>
          </a:lstStyle>
          <a:p>
            <a:endParaRPr/>
          </a:p>
        </p:txBody>
      </p:sp>
      <p:cxnSp>
        <p:nvCxnSpPr>
          <p:cNvPr id="917" name="Google Shape;917;p50"/>
          <p:cNvCxnSpPr/>
          <p:nvPr/>
        </p:nvCxnSpPr>
        <p:spPr>
          <a:xfrm rot="10800000">
            <a:off x="4204772" y="4439001"/>
            <a:ext cx="1598400" cy="0"/>
          </a:xfrm>
          <a:prstGeom prst="straightConnector1">
            <a:avLst/>
          </a:prstGeom>
          <a:noFill/>
          <a:ln w="9525" cap="flat" cmpd="sng">
            <a:solidFill>
              <a:schemeClr val="lt1"/>
            </a:solidFill>
            <a:prstDash val="solid"/>
            <a:round/>
            <a:headEnd type="none" w="sm" len="sm"/>
            <a:tailEnd type="none" w="sm" len="sm"/>
          </a:ln>
        </p:spPr>
      </p:cxnSp>
      <p:sp>
        <p:nvSpPr>
          <p:cNvPr id="918" name="Google Shape;918;p50"/>
          <p:cNvSpPr/>
          <p:nvPr/>
        </p:nvSpPr>
        <p:spPr>
          <a:xfrm>
            <a:off x="5076315" y="4383492"/>
            <a:ext cx="105900" cy="1110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Gowun Batang"/>
              <a:ea typeface="Gowun Batang"/>
              <a:cs typeface="Gowun Batang"/>
              <a:sym typeface="Gowun Batang"/>
            </a:endParaRPr>
          </a:p>
        </p:txBody>
      </p:sp>
      <p:cxnSp>
        <p:nvCxnSpPr>
          <p:cNvPr id="919" name="Google Shape;919;p50"/>
          <p:cNvCxnSpPr/>
          <p:nvPr/>
        </p:nvCxnSpPr>
        <p:spPr>
          <a:xfrm rot="10800000">
            <a:off x="3887050" y="4439000"/>
            <a:ext cx="1212600" cy="0"/>
          </a:xfrm>
          <a:prstGeom prst="straightConnector1">
            <a:avLst/>
          </a:prstGeom>
          <a:noFill/>
          <a:ln w="19050" cap="flat" cmpd="sng">
            <a:solidFill>
              <a:schemeClr val="lt1"/>
            </a:solidFill>
            <a:prstDash val="solid"/>
            <a:round/>
            <a:headEnd type="none" w="sm" len="sm"/>
            <a:tailEnd type="none" w="sm" len="sm"/>
          </a:ln>
        </p:spPr>
      </p:cxnSp>
      <p:cxnSp>
        <p:nvCxnSpPr>
          <p:cNvPr id="920" name="Google Shape;920;p50"/>
          <p:cNvCxnSpPr/>
          <p:nvPr/>
        </p:nvCxnSpPr>
        <p:spPr>
          <a:xfrm rot="10800000">
            <a:off x="527025" y="3852400"/>
            <a:ext cx="86232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KPI - ALT 3">
  <p:cSld name="CUSTOM">
    <p:bg>
      <p:bgPr>
        <a:solidFill>
          <a:schemeClr val="lt1"/>
        </a:solidFill>
        <a:effectLst/>
      </p:bgPr>
    </p:bg>
    <p:spTree>
      <p:nvGrpSpPr>
        <p:cNvPr id="1" name="Shape 921"/>
        <p:cNvGrpSpPr/>
        <p:nvPr/>
      </p:nvGrpSpPr>
      <p:grpSpPr>
        <a:xfrm>
          <a:off x="0" y="0"/>
          <a:ext cx="0" cy="0"/>
          <a:chOff x="0" y="0"/>
          <a:chExt cx="0" cy="0"/>
        </a:xfrm>
      </p:grpSpPr>
      <p:grpSp>
        <p:nvGrpSpPr>
          <p:cNvPr id="922" name="Google Shape;922;p51"/>
          <p:cNvGrpSpPr/>
          <p:nvPr/>
        </p:nvGrpSpPr>
        <p:grpSpPr>
          <a:xfrm rot="5400000">
            <a:off x="593777" y="658085"/>
            <a:ext cx="369896" cy="333900"/>
            <a:chOff x="96076" y="654376"/>
            <a:chExt cx="369896" cy="333900"/>
          </a:xfrm>
        </p:grpSpPr>
        <p:cxnSp>
          <p:nvCxnSpPr>
            <p:cNvPr id="923" name="Google Shape;923;p51"/>
            <p:cNvCxnSpPr/>
            <p:nvPr/>
          </p:nvCxnSpPr>
          <p:spPr>
            <a:xfrm rot="5400000">
              <a:off x="113975" y="821326"/>
              <a:ext cx="333900" cy="0"/>
            </a:xfrm>
            <a:prstGeom prst="straightConnector1">
              <a:avLst/>
            </a:prstGeom>
            <a:noFill/>
            <a:ln w="19050" cap="flat" cmpd="sng">
              <a:solidFill>
                <a:schemeClr val="accent6"/>
              </a:solidFill>
              <a:prstDash val="solid"/>
              <a:round/>
              <a:headEnd type="none" w="sm" len="sm"/>
              <a:tailEnd type="none" w="sm" len="sm"/>
            </a:ln>
          </p:spPr>
        </p:cxnSp>
        <p:sp>
          <p:nvSpPr>
            <p:cNvPr id="924" name="Google Shape;924;p51"/>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925" name="Google Shape;925;p51"/>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926" name="Google Shape;926;p51"/>
          <p:cNvSpPr txBox="1">
            <a:spLocks noGrp="1"/>
          </p:cNvSpPr>
          <p:nvPr>
            <p:ph type="title"/>
          </p:nvPr>
        </p:nvSpPr>
        <p:spPr>
          <a:xfrm>
            <a:off x="4322575" y="1217450"/>
            <a:ext cx="1536300" cy="3483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927" name="Google Shape;927;p51"/>
          <p:cNvSpPr txBox="1">
            <a:spLocks noGrp="1"/>
          </p:cNvSpPr>
          <p:nvPr>
            <p:ph type="title" idx="2"/>
          </p:nvPr>
        </p:nvSpPr>
        <p:spPr>
          <a:xfrm>
            <a:off x="1040875" y="1217450"/>
            <a:ext cx="3281700" cy="552000"/>
          </a:xfrm>
          <a:prstGeom prst="rect">
            <a:avLst/>
          </a:prstGeom>
        </p:spPr>
        <p:txBody>
          <a:bodyPr spcFirstLastPara="1" wrap="square" lIns="274300" tIns="91425" rIns="182875" bIns="91425" anchor="b" anchorCtr="0">
            <a:noAutofit/>
          </a:bodyPr>
          <a:lstStyle>
            <a:lvl1pPr lvl="0">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1pPr>
            <a:lvl2pPr lvl="1">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2pPr>
            <a:lvl3pPr lvl="2">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3pPr>
            <a:lvl4pPr lvl="3">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4pPr>
            <a:lvl5pPr lvl="4">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5pPr>
            <a:lvl6pPr lvl="5">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6pPr>
            <a:lvl7pPr lvl="6">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7pPr>
            <a:lvl8pPr lvl="7">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8pPr>
            <a:lvl9pPr lvl="8">
              <a:spcBef>
                <a:spcPts val="0"/>
              </a:spcBef>
              <a:spcAft>
                <a:spcPts val="0"/>
              </a:spcAft>
              <a:buClr>
                <a:schemeClr val="accent6"/>
              </a:buClr>
              <a:buSzPts val="1500"/>
              <a:buFont typeface="Inter"/>
              <a:buNone/>
              <a:defRPr sz="1500">
                <a:solidFill>
                  <a:schemeClr val="accent6"/>
                </a:solidFill>
                <a:latin typeface="Inter"/>
                <a:ea typeface="Inter"/>
                <a:cs typeface="Inter"/>
                <a:sym typeface="Inter"/>
              </a:defRPr>
            </a:lvl9pPr>
          </a:lstStyle>
          <a:p>
            <a:endParaRPr/>
          </a:p>
        </p:txBody>
      </p:sp>
      <p:sp>
        <p:nvSpPr>
          <p:cNvPr id="928" name="Google Shape;928;p51"/>
          <p:cNvSpPr txBox="1">
            <a:spLocks noGrp="1"/>
          </p:cNvSpPr>
          <p:nvPr>
            <p:ph type="body" idx="1"/>
          </p:nvPr>
        </p:nvSpPr>
        <p:spPr>
          <a:xfrm>
            <a:off x="1042100" y="1764975"/>
            <a:ext cx="3281700" cy="29361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dk1"/>
              </a:buClr>
              <a:buSzPts val="1000"/>
              <a:buFont typeface="Inter"/>
              <a:buChar char="●"/>
              <a:defRPr sz="1000">
                <a:solidFill>
                  <a:schemeClr val="dk1"/>
                </a:solidFill>
              </a:defRPr>
            </a:lvl1pPr>
            <a:lvl2pPr marL="914400" lvl="1" indent="-292100">
              <a:spcBef>
                <a:spcPts val="0"/>
              </a:spcBef>
              <a:spcAft>
                <a:spcPts val="0"/>
              </a:spcAft>
              <a:buClr>
                <a:schemeClr val="dk1"/>
              </a:buClr>
              <a:buSzPts val="1000"/>
              <a:buFont typeface="Inter"/>
              <a:buChar char="○"/>
              <a:defRPr sz="1000">
                <a:solidFill>
                  <a:schemeClr val="dk1"/>
                </a:solidFill>
              </a:defRPr>
            </a:lvl2pPr>
            <a:lvl3pPr marL="1371600" lvl="2" indent="-292100">
              <a:spcBef>
                <a:spcPts val="0"/>
              </a:spcBef>
              <a:spcAft>
                <a:spcPts val="0"/>
              </a:spcAft>
              <a:buClr>
                <a:schemeClr val="dk1"/>
              </a:buClr>
              <a:buSzPts val="1000"/>
              <a:buFont typeface="Inter"/>
              <a:buChar char="■"/>
              <a:defRPr sz="1000">
                <a:solidFill>
                  <a:schemeClr val="dk1"/>
                </a:solidFill>
              </a:defRPr>
            </a:lvl3pPr>
            <a:lvl4pPr marL="1828800" lvl="3" indent="-292100">
              <a:spcBef>
                <a:spcPts val="0"/>
              </a:spcBef>
              <a:spcAft>
                <a:spcPts val="0"/>
              </a:spcAft>
              <a:buClr>
                <a:schemeClr val="dk1"/>
              </a:buClr>
              <a:buSzPts val="1000"/>
              <a:buFont typeface="Inter"/>
              <a:buChar char="●"/>
              <a:defRPr sz="1000">
                <a:solidFill>
                  <a:schemeClr val="dk1"/>
                </a:solidFill>
              </a:defRPr>
            </a:lvl4pPr>
            <a:lvl5pPr marL="2286000" lvl="4" indent="-292100">
              <a:spcBef>
                <a:spcPts val="0"/>
              </a:spcBef>
              <a:spcAft>
                <a:spcPts val="0"/>
              </a:spcAft>
              <a:buClr>
                <a:schemeClr val="dk1"/>
              </a:buClr>
              <a:buSzPts val="1000"/>
              <a:buFont typeface="Inter"/>
              <a:buChar char="○"/>
              <a:defRPr sz="1000">
                <a:solidFill>
                  <a:schemeClr val="dk1"/>
                </a:solidFill>
              </a:defRPr>
            </a:lvl5pPr>
            <a:lvl6pPr marL="2743200" lvl="5" indent="-292100">
              <a:spcBef>
                <a:spcPts val="0"/>
              </a:spcBef>
              <a:spcAft>
                <a:spcPts val="0"/>
              </a:spcAft>
              <a:buClr>
                <a:schemeClr val="dk1"/>
              </a:buClr>
              <a:buSzPts val="1000"/>
              <a:buFont typeface="Inter"/>
              <a:buChar char="■"/>
              <a:defRPr sz="1000">
                <a:solidFill>
                  <a:schemeClr val="dk1"/>
                </a:solidFill>
              </a:defRPr>
            </a:lvl6pPr>
            <a:lvl7pPr marL="3200400" lvl="6" indent="-292100">
              <a:spcBef>
                <a:spcPts val="0"/>
              </a:spcBef>
              <a:spcAft>
                <a:spcPts val="0"/>
              </a:spcAft>
              <a:buClr>
                <a:schemeClr val="dk1"/>
              </a:buClr>
              <a:buSzPts val="1000"/>
              <a:buFont typeface="Inter"/>
              <a:buChar char="●"/>
              <a:defRPr sz="1000">
                <a:solidFill>
                  <a:schemeClr val="dk1"/>
                </a:solidFill>
              </a:defRPr>
            </a:lvl7pPr>
            <a:lvl8pPr marL="3657600" lvl="7" indent="-292100">
              <a:spcBef>
                <a:spcPts val="0"/>
              </a:spcBef>
              <a:spcAft>
                <a:spcPts val="0"/>
              </a:spcAft>
              <a:buClr>
                <a:schemeClr val="dk1"/>
              </a:buClr>
              <a:buSzPts val="1000"/>
              <a:buFont typeface="Inter"/>
              <a:buChar char="○"/>
              <a:defRPr sz="1000">
                <a:solidFill>
                  <a:schemeClr val="dk1"/>
                </a:solidFill>
              </a:defRPr>
            </a:lvl8pPr>
            <a:lvl9pPr marL="4114800" lvl="8" indent="-292100">
              <a:spcBef>
                <a:spcPts val="0"/>
              </a:spcBef>
              <a:spcAft>
                <a:spcPts val="0"/>
              </a:spcAft>
              <a:buClr>
                <a:schemeClr val="dk1"/>
              </a:buClr>
              <a:buSzPts val="1000"/>
              <a:buFont typeface="Inter"/>
              <a:buChar char="■"/>
              <a:defRPr sz="1000">
                <a:solidFill>
                  <a:schemeClr val="dk1"/>
                </a:solidFill>
              </a:defRPr>
            </a:lvl9pPr>
          </a:lstStyle>
          <a:p>
            <a:endParaRPr/>
          </a:p>
        </p:txBody>
      </p:sp>
      <p:sp>
        <p:nvSpPr>
          <p:cNvPr id="929" name="Google Shape;929;p51"/>
          <p:cNvSpPr txBox="1">
            <a:spLocks noGrp="1"/>
          </p:cNvSpPr>
          <p:nvPr>
            <p:ph type="subTitle" idx="3"/>
          </p:nvPr>
        </p:nvSpPr>
        <p:spPr>
          <a:xfrm>
            <a:off x="1040400" y="334925"/>
            <a:ext cx="7582500" cy="335100"/>
          </a:xfrm>
          <a:prstGeom prst="rect">
            <a:avLst/>
          </a:prstGeom>
        </p:spPr>
        <p:txBody>
          <a:bodyPr spcFirstLastPara="1" wrap="square" lIns="274300" tIns="91425" rIns="91425" bIns="0" anchor="ctr" anchorCtr="0">
            <a:normAutofit/>
          </a:bodyPr>
          <a:lstStyle>
            <a:lvl1pPr lvl="0">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1pPr>
            <a:lvl2pPr lvl="1">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2pPr>
            <a:lvl3pPr lvl="2">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3pPr>
            <a:lvl4pPr lvl="3">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4pPr>
            <a:lvl5pPr lvl="4">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5pPr>
            <a:lvl6pPr lvl="5">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6pPr>
            <a:lvl7pPr lvl="6">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7pPr>
            <a:lvl8pPr lvl="7">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8pPr>
            <a:lvl9pPr lvl="8">
              <a:lnSpc>
                <a:spcPct val="100000"/>
              </a:lnSpc>
              <a:spcBef>
                <a:spcPts val="0"/>
              </a:spcBef>
              <a:spcAft>
                <a:spcPts val="0"/>
              </a:spcAft>
              <a:buClr>
                <a:schemeClr val="accent6"/>
              </a:buClr>
              <a:buSzPts val="1000"/>
              <a:buFont typeface="Inter SemiBold"/>
              <a:buNone/>
              <a:defRPr sz="1000">
                <a:solidFill>
                  <a:schemeClr val="accent6"/>
                </a:solidFill>
                <a:latin typeface="Inter SemiBold"/>
                <a:ea typeface="Inter SemiBold"/>
                <a:cs typeface="Inter SemiBold"/>
                <a:sym typeface="Inter SemiBold"/>
              </a:defRPr>
            </a:lvl9pPr>
          </a:lstStyle>
          <a:p>
            <a:endParaRPr/>
          </a:p>
        </p:txBody>
      </p:sp>
      <p:sp>
        <p:nvSpPr>
          <p:cNvPr id="930" name="Google Shape;930;p51"/>
          <p:cNvSpPr txBox="1">
            <a:spLocks noGrp="1"/>
          </p:cNvSpPr>
          <p:nvPr>
            <p:ph type="title" idx="4"/>
          </p:nvPr>
        </p:nvSpPr>
        <p:spPr>
          <a:xfrm flipH="1">
            <a:off x="1046175" y="670000"/>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dk1"/>
              </a:buClr>
              <a:buSzPts val="2400"/>
              <a:buNone/>
              <a:defRPr sz="2400">
                <a:solidFill>
                  <a:schemeClr val="dk1"/>
                </a:solidFill>
              </a:defRPr>
            </a:lvl1pPr>
            <a:lvl2pPr lvl="1">
              <a:lnSpc>
                <a:spcPct val="100000"/>
              </a:lnSpc>
              <a:spcBef>
                <a:spcPts val="0"/>
              </a:spcBef>
              <a:spcAft>
                <a:spcPts val="0"/>
              </a:spcAft>
              <a:buClr>
                <a:schemeClr val="dk1"/>
              </a:buClr>
              <a:buSzPts val="2400"/>
              <a:buNone/>
              <a:defRPr sz="2400">
                <a:solidFill>
                  <a:schemeClr val="dk1"/>
                </a:solidFill>
              </a:defRPr>
            </a:lvl2pPr>
            <a:lvl3pPr lvl="2">
              <a:lnSpc>
                <a:spcPct val="100000"/>
              </a:lnSpc>
              <a:spcBef>
                <a:spcPts val="0"/>
              </a:spcBef>
              <a:spcAft>
                <a:spcPts val="0"/>
              </a:spcAft>
              <a:buClr>
                <a:schemeClr val="dk1"/>
              </a:buClr>
              <a:buSzPts val="2400"/>
              <a:buNone/>
              <a:defRPr sz="2400">
                <a:solidFill>
                  <a:schemeClr val="dk1"/>
                </a:solidFill>
              </a:defRPr>
            </a:lvl3pPr>
            <a:lvl4pPr lvl="3">
              <a:lnSpc>
                <a:spcPct val="100000"/>
              </a:lnSpc>
              <a:spcBef>
                <a:spcPts val="0"/>
              </a:spcBef>
              <a:spcAft>
                <a:spcPts val="0"/>
              </a:spcAft>
              <a:buClr>
                <a:schemeClr val="dk1"/>
              </a:buClr>
              <a:buSzPts val="2400"/>
              <a:buNone/>
              <a:defRPr sz="2400">
                <a:solidFill>
                  <a:schemeClr val="dk1"/>
                </a:solidFill>
              </a:defRPr>
            </a:lvl4pPr>
            <a:lvl5pPr lvl="4">
              <a:lnSpc>
                <a:spcPct val="100000"/>
              </a:lnSpc>
              <a:spcBef>
                <a:spcPts val="0"/>
              </a:spcBef>
              <a:spcAft>
                <a:spcPts val="0"/>
              </a:spcAft>
              <a:buClr>
                <a:schemeClr val="dk1"/>
              </a:buClr>
              <a:buSzPts val="2400"/>
              <a:buNone/>
              <a:defRPr sz="2400">
                <a:solidFill>
                  <a:schemeClr val="dk1"/>
                </a:solidFill>
              </a:defRPr>
            </a:lvl5pPr>
            <a:lvl6pPr lvl="5">
              <a:lnSpc>
                <a:spcPct val="100000"/>
              </a:lnSpc>
              <a:spcBef>
                <a:spcPts val="0"/>
              </a:spcBef>
              <a:spcAft>
                <a:spcPts val="0"/>
              </a:spcAft>
              <a:buClr>
                <a:schemeClr val="dk1"/>
              </a:buClr>
              <a:buSzPts val="2400"/>
              <a:buNone/>
              <a:defRPr sz="2400">
                <a:solidFill>
                  <a:schemeClr val="dk1"/>
                </a:solidFill>
              </a:defRPr>
            </a:lvl6pPr>
            <a:lvl7pPr lvl="6">
              <a:lnSpc>
                <a:spcPct val="100000"/>
              </a:lnSpc>
              <a:spcBef>
                <a:spcPts val="0"/>
              </a:spcBef>
              <a:spcAft>
                <a:spcPts val="0"/>
              </a:spcAft>
              <a:buClr>
                <a:schemeClr val="dk1"/>
              </a:buClr>
              <a:buSzPts val="2400"/>
              <a:buNone/>
              <a:defRPr sz="2400">
                <a:solidFill>
                  <a:schemeClr val="dk1"/>
                </a:solidFill>
              </a:defRPr>
            </a:lvl7pPr>
            <a:lvl8pPr lvl="7">
              <a:lnSpc>
                <a:spcPct val="100000"/>
              </a:lnSpc>
              <a:spcBef>
                <a:spcPts val="0"/>
              </a:spcBef>
              <a:spcAft>
                <a:spcPts val="0"/>
              </a:spcAft>
              <a:buClr>
                <a:schemeClr val="dk1"/>
              </a:buClr>
              <a:buSzPts val="2400"/>
              <a:buNone/>
              <a:defRPr sz="2400">
                <a:solidFill>
                  <a:schemeClr val="dk1"/>
                </a:solidFill>
              </a:defRPr>
            </a:lvl8pPr>
            <a:lvl9pPr lvl="8">
              <a:lnSpc>
                <a:spcPct val="100000"/>
              </a:lnSpc>
              <a:spcBef>
                <a:spcPts val="0"/>
              </a:spcBef>
              <a:spcAft>
                <a:spcPts val="0"/>
              </a:spcAft>
              <a:buClr>
                <a:schemeClr val="dk1"/>
              </a:buClr>
              <a:buSzPts val="2400"/>
              <a:buNone/>
              <a:defRPr sz="2400">
                <a:solidFill>
                  <a:schemeClr val="dk1"/>
                </a:solidFill>
              </a:defRPr>
            </a:lvl9pPr>
          </a:lstStyle>
          <a:p>
            <a:endParaRPr/>
          </a:p>
        </p:txBody>
      </p:sp>
      <p:sp>
        <p:nvSpPr>
          <p:cNvPr id="931" name="Google Shape;931;p51"/>
          <p:cNvSpPr/>
          <p:nvPr/>
        </p:nvSpPr>
        <p:spPr>
          <a:xfrm>
            <a:off x="4324853" y="1916138"/>
            <a:ext cx="4298100" cy="348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32" name="Google Shape;932;p51"/>
          <p:cNvSpPr/>
          <p:nvPr/>
        </p:nvSpPr>
        <p:spPr>
          <a:xfrm>
            <a:off x="4324853" y="2613500"/>
            <a:ext cx="4298100" cy="348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933" name="Google Shape;933;p51"/>
          <p:cNvCxnSpPr/>
          <p:nvPr/>
        </p:nvCxnSpPr>
        <p:spPr>
          <a:xfrm rot="10800000">
            <a:off x="4324673" y="1567065"/>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34" name="Google Shape;934;p51"/>
          <p:cNvCxnSpPr/>
          <p:nvPr/>
        </p:nvCxnSpPr>
        <p:spPr>
          <a:xfrm rot="10800000">
            <a:off x="4324066" y="1915280"/>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35" name="Google Shape;935;p51"/>
          <p:cNvCxnSpPr/>
          <p:nvPr/>
        </p:nvCxnSpPr>
        <p:spPr>
          <a:xfrm rot="10800000">
            <a:off x="4324066" y="2264445"/>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36" name="Google Shape;936;p51"/>
          <p:cNvCxnSpPr/>
          <p:nvPr/>
        </p:nvCxnSpPr>
        <p:spPr>
          <a:xfrm rot="10800000">
            <a:off x="4324066" y="2612660"/>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37" name="Google Shape;937;p51"/>
          <p:cNvCxnSpPr/>
          <p:nvPr/>
        </p:nvCxnSpPr>
        <p:spPr>
          <a:xfrm rot="10800000">
            <a:off x="4323597" y="2961825"/>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38" name="Google Shape;938;p51"/>
          <p:cNvCxnSpPr/>
          <p:nvPr/>
        </p:nvCxnSpPr>
        <p:spPr>
          <a:xfrm rot="10800000">
            <a:off x="4324048" y="3311115"/>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39" name="Google Shape;939;p51"/>
          <p:cNvCxnSpPr/>
          <p:nvPr/>
        </p:nvCxnSpPr>
        <p:spPr>
          <a:xfrm rot="10800000">
            <a:off x="4323441" y="3659330"/>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40" name="Google Shape;940;p51"/>
          <p:cNvCxnSpPr/>
          <p:nvPr/>
        </p:nvCxnSpPr>
        <p:spPr>
          <a:xfrm rot="10800000">
            <a:off x="4323441" y="4008495"/>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41" name="Google Shape;941;p51"/>
          <p:cNvCxnSpPr/>
          <p:nvPr/>
        </p:nvCxnSpPr>
        <p:spPr>
          <a:xfrm rot="10800000">
            <a:off x="4323441" y="4356710"/>
            <a:ext cx="4298100" cy="0"/>
          </a:xfrm>
          <a:prstGeom prst="straightConnector1">
            <a:avLst/>
          </a:prstGeom>
          <a:noFill/>
          <a:ln w="9525" cap="flat" cmpd="sng">
            <a:solidFill>
              <a:schemeClr val="accent6"/>
            </a:solidFill>
            <a:prstDash val="solid"/>
            <a:round/>
            <a:headEnd type="none" w="sm" len="sm"/>
            <a:tailEnd type="none" w="sm" len="sm"/>
          </a:ln>
        </p:spPr>
      </p:cxnSp>
      <p:cxnSp>
        <p:nvCxnSpPr>
          <p:cNvPr id="942" name="Google Shape;942;p51"/>
          <p:cNvCxnSpPr/>
          <p:nvPr/>
        </p:nvCxnSpPr>
        <p:spPr>
          <a:xfrm rot="10800000">
            <a:off x="4322972" y="4705875"/>
            <a:ext cx="4298100" cy="0"/>
          </a:xfrm>
          <a:prstGeom prst="straightConnector1">
            <a:avLst/>
          </a:prstGeom>
          <a:noFill/>
          <a:ln w="9525" cap="flat" cmpd="sng">
            <a:solidFill>
              <a:schemeClr val="accent6"/>
            </a:solidFill>
            <a:prstDash val="solid"/>
            <a:round/>
            <a:headEnd type="none" w="sm" len="sm"/>
            <a:tailEnd type="none" w="sm" len="sm"/>
          </a:ln>
        </p:spPr>
      </p:cxnSp>
      <p:sp>
        <p:nvSpPr>
          <p:cNvPr id="943" name="Google Shape;943;p51"/>
          <p:cNvSpPr txBox="1">
            <a:spLocks noGrp="1"/>
          </p:cNvSpPr>
          <p:nvPr>
            <p:ph type="subTitle" idx="5"/>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944" name="Google Shape;944;p51"/>
          <p:cNvSpPr txBox="1">
            <a:spLocks noGrp="1"/>
          </p:cNvSpPr>
          <p:nvPr>
            <p:ph type="subTitle" idx="6"/>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945" name="Google Shape;945;p51"/>
          <p:cNvSpPr txBox="1">
            <a:spLocks noGrp="1"/>
          </p:cNvSpPr>
          <p:nvPr>
            <p:ph type="subTitle" idx="7"/>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946" name="Google Shape;946;p51"/>
          <p:cNvCxnSpPr/>
          <p:nvPr/>
        </p:nvCxnSpPr>
        <p:spPr>
          <a:xfrm>
            <a:off x="1042100" y="334900"/>
            <a:ext cx="8102400" cy="0"/>
          </a:xfrm>
          <a:prstGeom prst="straightConnector1">
            <a:avLst/>
          </a:prstGeom>
          <a:noFill/>
          <a:ln w="9525" cap="flat" cmpd="sng">
            <a:solidFill>
              <a:schemeClr val="accent6"/>
            </a:solidFill>
            <a:prstDash val="solid"/>
            <a:round/>
            <a:headEnd type="none" w="sm" len="sm"/>
            <a:tailEnd type="none" w="sm" len="sm"/>
          </a:ln>
        </p:spPr>
      </p:cxnSp>
      <p:cxnSp>
        <p:nvCxnSpPr>
          <p:cNvPr id="947" name="Google Shape;947;p51"/>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948" name="Google Shape;948;p51"/>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949" name="Google Shape;949;p51"/>
          <p:cNvCxnSpPr/>
          <p:nvPr/>
        </p:nvCxnSpPr>
        <p:spPr>
          <a:xfrm>
            <a:off x="5153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950" name="Google Shape;950;p51"/>
          <p:cNvCxnSpPr/>
          <p:nvPr/>
        </p:nvCxnSpPr>
        <p:spPr>
          <a:xfrm>
            <a:off x="104210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951" name="Google Shape;951;p51"/>
          <p:cNvCxnSpPr/>
          <p:nvPr/>
        </p:nvCxnSpPr>
        <p:spPr>
          <a:xfrm>
            <a:off x="1042100" y="1217450"/>
            <a:ext cx="8102400" cy="0"/>
          </a:xfrm>
          <a:prstGeom prst="straightConnector1">
            <a:avLst/>
          </a:prstGeom>
          <a:noFill/>
          <a:ln w="9525" cap="flat" cmpd="sng">
            <a:solidFill>
              <a:schemeClr val="accent6"/>
            </a:solidFill>
            <a:prstDash val="solid"/>
            <a:round/>
            <a:headEnd type="none" w="sm" len="sm"/>
            <a:tailEnd type="none" w="sm" len="sm"/>
          </a:ln>
        </p:spPr>
      </p:cxnSp>
      <p:cxnSp>
        <p:nvCxnSpPr>
          <p:cNvPr id="952" name="Google Shape;952;p51"/>
          <p:cNvCxnSpPr/>
          <p:nvPr/>
        </p:nvCxnSpPr>
        <p:spPr>
          <a:xfrm>
            <a:off x="4322575" y="1217450"/>
            <a:ext cx="0" cy="3926100"/>
          </a:xfrm>
          <a:prstGeom prst="straightConnector1">
            <a:avLst/>
          </a:prstGeom>
          <a:noFill/>
          <a:ln w="9525" cap="flat" cmpd="sng">
            <a:solidFill>
              <a:schemeClr val="accent6"/>
            </a:solidFill>
            <a:prstDash val="solid"/>
            <a:round/>
            <a:headEnd type="none" w="sm" len="sm"/>
            <a:tailEnd type="none" w="sm" len="sm"/>
          </a:ln>
        </p:spPr>
      </p:cxnSp>
      <p:cxnSp>
        <p:nvCxnSpPr>
          <p:cNvPr id="953" name="Google Shape;953;p51"/>
          <p:cNvCxnSpPr/>
          <p:nvPr/>
        </p:nvCxnSpPr>
        <p:spPr>
          <a:xfrm>
            <a:off x="8622700" y="334850"/>
            <a:ext cx="0" cy="4809600"/>
          </a:xfrm>
          <a:prstGeom prst="straightConnector1">
            <a:avLst/>
          </a:prstGeom>
          <a:noFill/>
          <a:ln w="9525" cap="flat" cmpd="sng">
            <a:solidFill>
              <a:schemeClr val="accent6"/>
            </a:solidFill>
            <a:prstDash val="solid"/>
            <a:round/>
            <a:headEnd type="none" w="sm" len="sm"/>
            <a:tailEnd type="none" w="sm" len="sm"/>
          </a:ln>
        </p:spPr>
      </p:cxnSp>
      <p:sp>
        <p:nvSpPr>
          <p:cNvPr id="954" name="Google Shape;954;p51"/>
          <p:cNvSpPr txBox="1">
            <a:spLocks noGrp="1"/>
          </p:cNvSpPr>
          <p:nvPr>
            <p:ph type="title" idx="8"/>
          </p:nvPr>
        </p:nvSpPr>
        <p:spPr>
          <a:xfrm>
            <a:off x="4322575" y="1566800"/>
            <a:ext cx="1536300" cy="3483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955" name="Google Shape;955;p51"/>
          <p:cNvSpPr txBox="1">
            <a:spLocks noGrp="1"/>
          </p:cNvSpPr>
          <p:nvPr>
            <p:ph type="title" idx="9"/>
          </p:nvPr>
        </p:nvSpPr>
        <p:spPr>
          <a:xfrm>
            <a:off x="4322575" y="1915625"/>
            <a:ext cx="1536300" cy="3483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956" name="Google Shape;956;p51"/>
          <p:cNvSpPr txBox="1">
            <a:spLocks noGrp="1"/>
          </p:cNvSpPr>
          <p:nvPr>
            <p:ph type="title" idx="13"/>
          </p:nvPr>
        </p:nvSpPr>
        <p:spPr>
          <a:xfrm>
            <a:off x="4322575" y="2264975"/>
            <a:ext cx="1536300" cy="3483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957" name="Google Shape;957;p51"/>
          <p:cNvSpPr txBox="1">
            <a:spLocks noGrp="1"/>
          </p:cNvSpPr>
          <p:nvPr>
            <p:ph type="title" idx="14"/>
          </p:nvPr>
        </p:nvSpPr>
        <p:spPr>
          <a:xfrm>
            <a:off x="4322575" y="2613638"/>
            <a:ext cx="1536300" cy="3483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9pPr>
          </a:lstStyle>
          <a:p>
            <a:endParaRPr/>
          </a:p>
        </p:txBody>
      </p:sp>
      <p:sp>
        <p:nvSpPr>
          <p:cNvPr id="958" name="Google Shape;958;p51"/>
          <p:cNvSpPr txBox="1">
            <a:spLocks noGrp="1"/>
          </p:cNvSpPr>
          <p:nvPr>
            <p:ph type="title" idx="15"/>
          </p:nvPr>
        </p:nvSpPr>
        <p:spPr>
          <a:xfrm>
            <a:off x="7084775" y="1217450"/>
            <a:ext cx="1536300" cy="3483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a:endParaRPr/>
          </a:p>
        </p:txBody>
      </p:sp>
      <p:sp>
        <p:nvSpPr>
          <p:cNvPr id="959" name="Google Shape;959;p51"/>
          <p:cNvSpPr txBox="1">
            <a:spLocks noGrp="1"/>
          </p:cNvSpPr>
          <p:nvPr>
            <p:ph type="title" idx="16"/>
          </p:nvPr>
        </p:nvSpPr>
        <p:spPr>
          <a:xfrm>
            <a:off x="7084775" y="1566800"/>
            <a:ext cx="1536300" cy="3483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a:endParaRPr/>
          </a:p>
        </p:txBody>
      </p:sp>
      <p:sp>
        <p:nvSpPr>
          <p:cNvPr id="960" name="Google Shape;960;p51"/>
          <p:cNvSpPr txBox="1">
            <a:spLocks noGrp="1"/>
          </p:cNvSpPr>
          <p:nvPr>
            <p:ph type="title" idx="17"/>
          </p:nvPr>
        </p:nvSpPr>
        <p:spPr>
          <a:xfrm>
            <a:off x="7084775" y="1915625"/>
            <a:ext cx="1536300" cy="3483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a:endParaRPr/>
          </a:p>
        </p:txBody>
      </p:sp>
      <p:sp>
        <p:nvSpPr>
          <p:cNvPr id="961" name="Google Shape;961;p51"/>
          <p:cNvSpPr txBox="1">
            <a:spLocks noGrp="1"/>
          </p:cNvSpPr>
          <p:nvPr>
            <p:ph type="title" idx="18"/>
          </p:nvPr>
        </p:nvSpPr>
        <p:spPr>
          <a:xfrm>
            <a:off x="7084775" y="2264975"/>
            <a:ext cx="1536300" cy="3483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a:endParaRPr/>
          </a:p>
        </p:txBody>
      </p:sp>
      <p:sp>
        <p:nvSpPr>
          <p:cNvPr id="962" name="Google Shape;962;p51"/>
          <p:cNvSpPr txBox="1">
            <a:spLocks noGrp="1"/>
          </p:cNvSpPr>
          <p:nvPr>
            <p:ph type="title" idx="19"/>
          </p:nvPr>
        </p:nvSpPr>
        <p:spPr>
          <a:xfrm>
            <a:off x="7084775" y="2613638"/>
            <a:ext cx="1536300" cy="3483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1pPr>
            <a:lvl2pPr lvl="1"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2pPr>
            <a:lvl3pPr lvl="2"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3pPr>
            <a:lvl4pPr lvl="3"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4pPr>
            <a:lvl5pPr lvl="4"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5pPr>
            <a:lvl6pPr lvl="5"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6pPr>
            <a:lvl7pPr lvl="6"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7pPr>
            <a:lvl8pPr lvl="7"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8pPr>
            <a:lvl9pPr lvl="8" algn="r">
              <a:spcBef>
                <a:spcPts val="0"/>
              </a:spcBef>
              <a:spcAft>
                <a:spcPts val="0"/>
              </a:spcAft>
              <a:buClr>
                <a:schemeClr val="dk1"/>
              </a:buClr>
              <a:buSzPts val="1000"/>
              <a:buFont typeface="Inter Light"/>
              <a:buNone/>
              <a:defRPr sz="1000">
                <a:solidFill>
                  <a:schemeClr val="dk1"/>
                </a:solidFill>
                <a:latin typeface="Inter Light"/>
                <a:ea typeface="Inter Light"/>
                <a:cs typeface="Inter Light"/>
                <a:sym typeface="Inter Light"/>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ustom Layout 1">
  <p:cSld name="CUSTOM_1">
    <p:bg>
      <p:bgPr>
        <a:solidFill>
          <a:schemeClr val="lt2"/>
        </a:solidFill>
        <a:effectLst/>
      </p:bgPr>
    </p:bg>
    <p:spTree>
      <p:nvGrpSpPr>
        <p:cNvPr id="1" name="Shape 963"/>
        <p:cNvGrpSpPr/>
        <p:nvPr/>
      </p:nvGrpSpPr>
      <p:grpSpPr>
        <a:xfrm>
          <a:off x="0" y="0"/>
          <a:ext cx="0" cy="0"/>
          <a:chOff x="0" y="0"/>
          <a:chExt cx="0" cy="0"/>
        </a:xfrm>
      </p:grpSpPr>
      <p:grpSp>
        <p:nvGrpSpPr>
          <p:cNvPr id="964" name="Google Shape;964;p52"/>
          <p:cNvGrpSpPr/>
          <p:nvPr/>
        </p:nvGrpSpPr>
        <p:grpSpPr>
          <a:xfrm rot="5400000">
            <a:off x="593777" y="658085"/>
            <a:ext cx="369896" cy="333900"/>
            <a:chOff x="96076" y="654376"/>
            <a:chExt cx="369896" cy="333900"/>
          </a:xfrm>
        </p:grpSpPr>
        <p:cxnSp>
          <p:nvCxnSpPr>
            <p:cNvPr id="965" name="Google Shape;965;p52"/>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966" name="Google Shape;966;p52"/>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967" name="Google Shape;967;p52"/>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968" name="Google Shape;968;p52"/>
          <p:cNvSpPr txBox="1">
            <a:spLocks noGrp="1"/>
          </p:cNvSpPr>
          <p:nvPr>
            <p:ph type="body" idx="1"/>
          </p:nvPr>
        </p:nvSpPr>
        <p:spPr>
          <a:xfrm>
            <a:off x="1040725" y="1217500"/>
            <a:ext cx="3578100" cy="3652500"/>
          </a:xfrm>
          <a:prstGeom prst="rect">
            <a:avLst/>
          </a:prstGeom>
        </p:spPr>
        <p:txBody>
          <a:bodyPr spcFirstLastPara="1" wrap="square" lIns="274300" tIns="365750" rIns="365750" bIns="91425" anchor="t" anchorCtr="0">
            <a:norm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969" name="Google Shape;969;p52"/>
          <p:cNvSpPr/>
          <p:nvPr/>
        </p:nvSpPr>
        <p:spPr>
          <a:xfrm>
            <a:off x="5019250" y="1217450"/>
            <a:ext cx="4124700" cy="3941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Gowun Batang"/>
              <a:ea typeface="Gowun Batang"/>
              <a:cs typeface="Gowun Batang"/>
              <a:sym typeface="Gowun Batang"/>
            </a:endParaRPr>
          </a:p>
        </p:txBody>
      </p:sp>
      <p:cxnSp>
        <p:nvCxnSpPr>
          <p:cNvPr id="970" name="Google Shape;970;p52"/>
          <p:cNvCxnSpPr/>
          <p:nvPr/>
        </p:nvCxnSpPr>
        <p:spPr>
          <a:xfrm>
            <a:off x="5019250" y="1217450"/>
            <a:ext cx="0" cy="3941700"/>
          </a:xfrm>
          <a:prstGeom prst="straightConnector1">
            <a:avLst/>
          </a:prstGeom>
          <a:noFill/>
          <a:ln w="9525" cap="flat" cmpd="sng">
            <a:solidFill>
              <a:schemeClr val="lt1"/>
            </a:solidFill>
            <a:prstDash val="solid"/>
            <a:round/>
            <a:headEnd type="none" w="sm" len="sm"/>
            <a:tailEnd type="none" w="sm" len="sm"/>
          </a:ln>
        </p:spPr>
      </p:cxnSp>
      <p:sp>
        <p:nvSpPr>
          <p:cNvPr id="971" name="Google Shape;971;p52"/>
          <p:cNvSpPr txBox="1">
            <a:spLocks noGrp="1"/>
          </p:cNvSpPr>
          <p:nvPr>
            <p:ph type="subTitle" idx="2"/>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972" name="Google Shape;972;p52"/>
          <p:cNvSpPr txBox="1">
            <a:spLocks noGrp="1"/>
          </p:cNvSpPr>
          <p:nvPr>
            <p:ph type="subTitle" idx="3"/>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973" name="Google Shape;973;p52"/>
          <p:cNvSpPr txBox="1">
            <a:spLocks noGrp="1"/>
          </p:cNvSpPr>
          <p:nvPr>
            <p:ph type="subTitle" idx="4"/>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974" name="Google Shape;974;p52"/>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975" name="Google Shape;975;p52"/>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976" name="Google Shape;976;p52"/>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977" name="Google Shape;977;p52"/>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978" name="Google Shape;978;p52"/>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979" name="Google Shape;979;p52"/>
          <p:cNvCxnSpPr/>
          <p:nvPr/>
        </p:nvCxnSpPr>
        <p:spPr>
          <a:xfrm>
            <a:off x="1042100" y="1217450"/>
            <a:ext cx="8102400" cy="0"/>
          </a:xfrm>
          <a:prstGeom prst="straightConnector1">
            <a:avLst/>
          </a:prstGeom>
          <a:noFill/>
          <a:ln w="9525" cap="flat" cmpd="sng">
            <a:solidFill>
              <a:schemeClr val="lt1"/>
            </a:solidFill>
            <a:prstDash val="solid"/>
            <a:round/>
            <a:headEnd type="none" w="sm" len="sm"/>
            <a:tailEnd type="none" w="sm" len="sm"/>
          </a:ln>
        </p:spPr>
      </p:cxnSp>
      <p:sp>
        <p:nvSpPr>
          <p:cNvPr id="980" name="Google Shape;980;p52"/>
          <p:cNvSpPr txBox="1">
            <a:spLocks noGrp="1"/>
          </p:cNvSpPr>
          <p:nvPr>
            <p:ph type="title"/>
          </p:nvPr>
        </p:nvSpPr>
        <p:spPr>
          <a:xfrm flipH="1">
            <a:off x="1046175" y="670001"/>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981" name="Google Shape;981;p52"/>
          <p:cNvSpPr txBox="1">
            <a:spLocks noGrp="1"/>
          </p:cNvSpPr>
          <p:nvPr>
            <p:ph type="subTitle" idx="5"/>
          </p:nvPr>
        </p:nvSpPr>
        <p:spPr>
          <a:xfrm>
            <a:off x="1045950" y="334925"/>
            <a:ext cx="7577100" cy="335100"/>
          </a:xfrm>
          <a:prstGeom prst="rect">
            <a:avLst/>
          </a:prstGeom>
        </p:spPr>
        <p:txBody>
          <a:bodyPr spcFirstLastPara="1" wrap="square" lIns="274300" tIns="91425" rIns="91425" bIns="0" anchor="ctr" anchorCtr="0">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sp>
        <p:nvSpPr>
          <p:cNvPr id="982" name="Google Shape;982;p52"/>
          <p:cNvSpPr txBox="1">
            <a:spLocks noGrp="1"/>
          </p:cNvSpPr>
          <p:nvPr>
            <p:ph type="title" idx="6"/>
          </p:nvPr>
        </p:nvSpPr>
        <p:spPr>
          <a:xfrm>
            <a:off x="5019250" y="2654100"/>
            <a:ext cx="1940700" cy="812400"/>
          </a:xfrm>
          <a:prstGeom prst="rect">
            <a:avLst/>
          </a:prstGeom>
        </p:spPr>
        <p:txBody>
          <a:bodyPr spcFirstLastPara="1" wrap="square" lIns="274300" tIns="91425" rIns="182875" bIns="91425" anchor="ctr" anchorCtr="0">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a:endParaRPr/>
          </a:p>
        </p:txBody>
      </p:sp>
      <p:sp>
        <p:nvSpPr>
          <p:cNvPr id="983" name="Google Shape;983;p52"/>
          <p:cNvSpPr txBox="1">
            <a:spLocks noGrp="1"/>
          </p:cNvSpPr>
          <p:nvPr>
            <p:ph type="subTitle" idx="7"/>
          </p:nvPr>
        </p:nvSpPr>
        <p:spPr>
          <a:xfrm>
            <a:off x="5019275" y="3466500"/>
            <a:ext cx="1940700" cy="227400"/>
          </a:xfrm>
          <a:prstGeom prst="rect">
            <a:avLst/>
          </a:prstGeom>
        </p:spPr>
        <p:txBody>
          <a:bodyPr spcFirstLastPara="1" wrap="square" lIns="274300" tIns="91425" rIns="91425" bIns="91425" anchor="ctr" anchorCtr="0">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a:endParaRPr/>
          </a:p>
        </p:txBody>
      </p:sp>
      <p:sp>
        <p:nvSpPr>
          <p:cNvPr id="984" name="Google Shape;984;p52"/>
          <p:cNvSpPr txBox="1">
            <a:spLocks noGrp="1"/>
          </p:cNvSpPr>
          <p:nvPr>
            <p:ph type="title" idx="8"/>
          </p:nvPr>
        </p:nvSpPr>
        <p:spPr>
          <a:xfrm>
            <a:off x="6959938" y="2654100"/>
            <a:ext cx="1940700" cy="812400"/>
          </a:xfrm>
          <a:prstGeom prst="rect">
            <a:avLst/>
          </a:prstGeom>
        </p:spPr>
        <p:txBody>
          <a:bodyPr spcFirstLastPara="1" wrap="square" lIns="274300" tIns="91425" rIns="182875" bIns="91425" anchor="ctr" anchorCtr="0">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a:endParaRPr/>
          </a:p>
        </p:txBody>
      </p:sp>
      <p:sp>
        <p:nvSpPr>
          <p:cNvPr id="985" name="Google Shape;985;p52"/>
          <p:cNvSpPr txBox="1">
            <a:spLocks noGrp="1"/>
          </p:cNvSpPr>
          <p:nvPr>
            <p:ph type="subTitle" idx="9"/>
          </p:nvPr>
        </p:nvSpPr>
        <p:spPr>
          <a:xfrm>
            <a:off x="6959963" y="3466500"/>
            <a:ext cx="1940700" cy="227400"/>
          </a:xfrm>
          <a:prstGeom prst="rect">
            <a:avLst/>
          </a:prstGeom>
        </p:spPr>
        <p:txBody>
          <a:bodyPr spcFirstLastPara="1" wrap="square" lIns="274300" tIns="91425" rIns="91425" bIns="91425" anchor="ctr" anchorCtr="0">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a:endParaRPr/>
          </a:p>
        </p:txBody>
      </p:sp>
      <p:sp>
        <p:nvSpPr>
          <p:cNvPr id="986" name="Google Shape;986;p52"/>
          <p:cNvSpPr txBox="1">
            <a:spLocks noGrp="1"/>
          </p:cNvSpPr>
          <p:nvPr>
            <p:ph type="subTitle" idx="13"/>
          </p:nvPr>
        </p:nvSpPr>
        <p:spPr>
          <a:xfrm>
            <a:off x="5019275" y="4642725"/>
            <a:ext cx="1940700" cy="227400"/>
          </a:xfrm>
          <a:prstGeom prst="rect">
            <a:avLst/>
          </a:prstGeom>
        </p:spPr>
        <p:txBody>
          <a:bodyPr spcFirstLastPara="1" wrap="square" lIns="274300" tIns="91425" rIns="91425" bIns="91425" anchor="ctr" anchorCtr="0">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a:endParaRPr/>
          </a:p>
        </p:txBody>
      </p:sp>
      <p:sp>
        <p:nvSpPr>
          <p:cNvPr id="987" name="Google Shape;987;p52"/>
          <p:cNvSpPr txBox="1">
            <a:spLocks noGrp="1"/>
          </p:cNvSpPr>
          <p:nvPr>
            <p:ph type="title" idx="14"/>
          </p:nvPr>
        </p:nvSpPr>
        <p:spPr>
          <a:xfrm>
            <a:off x="5019250" y="3830325"/>
            <a:ext cx="1940700" cy="812400"/>
          </a:xfrm>
          <a:prstGeom prst="rect">
            <a:avLst/>
          </a:prstGeom>
        </p:spPr>
        <p:txBody>
          <a:bodyPr spcFirstLastPara="1" wrap="square" lIns="274300" tIns="91425" rIns="182875" bIns="91425" anchor="ctr" anchorCtr="0">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a:endParaRPr/>
          </a:p>
        </p:txBody>
      </p:sp>
      <p:sp>
        <p:nvSpPr>
          <p:cNvPr id="988" name="Google Shape;988;p52"/>
          <p:cNvSpPr txBox="1">
            <a:spLocks noGrp="1"/>
          </p:cNvSpPr>
          <p:nvPr>
            <p:ph type="title" idx="15"/>
          </p:nvPr>
        </p:nvSpPr>
        <p:spPr>
          <a:xfrm>
            <a:off x="6959938" y="3830325"/>
            <a:ext cx="1940700" cy="812400"/>
          </a:xfrm>
          <a:prstGeom prst="rect">
            <a:avLst/>
          </a:prstGeom>
        </p:spPr>
        <p:txBody>
          <a:bodyPr spcFirstLastPara="1" wrap="square" lIns="274300" tIns="91425" rIns="182875" bIns="91425" anchor="ctr" anchorCtr="0">
            <a:normAutofit/>
          </a:bodyPr>
          <a:lstStyle>
            <a:lvl1pPr lvl="0" algn="ctr">
              <a:spcBef>
                <a:spcPts val="0"/>
              </a:spcBef>
              <a:spcAft>
                <a:spcPts val="0"/>
              </a:spcAft>
              <a:buClr>
                <a:schemeClr val="lt1"/>
              </a:buClr>
              <a:buSzPts val="5500"/>
              <a:buFont typeface="Gowun Batang"/>
              <a:buChar char="●"/>
              <a:defRPr sz="5500"/>
            </a:lvl1pPr>
            <a:lvl2pPr lvl="1" algn="ctr">
              <a:spcBef>
                <a:spcPts val="0"/>
              </a:spcBef>
              <a:spcAft>
                <a:spcPts val="0"/>
              </a:spcAft>
              <a:buClr>
                <a:schemeClr val="lt1"/>
              </a:buClr>
              <a:buSzPts val="5500"/>
              <a:buFont typeface="Gowun Batang"/>
              <a:buChar char="○"/>
              <a:defRPr sz="5500"/>
            </a:lvl2pPr>
            <a:lvl3pPr lvl="2" algn="ctr">
              <a:spcBef>
                <a:spcPts val="0"/>
              </a:spcBef>
              <a:spcAft>
                <a:spcPts val="0"/>
              </a:spcAft>
              <a:buClr>
                <a:schemeClr val="lt1"/>
              </a:buClr>
              <a:buSzPts val="5500"/>
              <a:buFont typeface="Gowun Batang"/>
              <a:buChar char="■"/>
              <a:defRPr sz="5500"/>
            </a:lvl3pPr>
            <a:lvl4pPr lvl="3" algn="ctr">
              <a:spcBef>
                <a:spcPts val="0"/>
              </a:spcBef>
              <a:spcAft>
                <a:spcPts val="0"/>
              </a:spcAft>
              <a:buClr>
                <a:schemeClr val="lt1"/>
              </a:buClr>
              <a:buSzPts val="5500"/>
              <a:buFont typeface="Gowun Batang"/>
              <a:buChar char="●"/>
              <a:defRPr sz="5500"/>
            </a:lvl4pPr>
            <a:lvl5pPr lvl="4" algn="ctr">
              <a:spcBef>
                <a:spcPts val="0"/>
              </a:spcBef>
              <a:spcAft>
                <a:spcPts val="0"/>
              </a:spcAft>
              <a:buClr>
                <a:schemeClr val="lt1"/>
              </a:buClr>
              <a:buSzPts val="5500"/>
              <a:buFont typeface="Gowun Batang"/>
              <a:buChar char="○"/>
              <a:defRPr sz="5500"/>
            </a:lvl5pPr>
            <a:lvl6pPr lvl="5" algn="ctr">
              <a:spcBef>
                <a:spcPts val="0"/>
              </a:spcBef>
              <a:spcAft>
                <a:spcPts val="0"/>
              </a:spcAft>
              <a:buClr>
                <a:schemeClr val="lt1"/>
              </a:buClr>
              <a:buSzPts val="5500"/>
              <a:buFont typeface="Gowun Batang"/>
              <a:buChar char="■"/>
              <a:defRPr sz="5500"/>
            </a:lvl6pPr>
            <a:lvl7pPr lvl="6" algn="ctr">
              <a:spcBef>
                <a:spcPts val="0"/>
              </a:spcBef>
              <a:spcAft>
                <a:spcPts val="0"/>
              </a:spcAft>
              <a:buClr>
                <a:schemeClr val="lt1"/>
              </a:buClr>
              <a:buSzPts val="5500"/>
              <a:buFont typeface="Gowun Batang"/>
              <a:buChar char="●"/>
              <a:defRPr sz="5500"/>
            </a:lvl7pPr>
            <a:lvl8pPr lvl="7" algn="ctr">
              <a:spcBef>
                <a:spcPts val="0"/>
              </a:spcBef>
              <a:spcAft>
                <a:spcPts val="0"/>
              </a:spcAft>
              <a:buClr>
                <a:schemeClr val="lt1"/>
              </a:buClr>
              <a:buSzPts val="5500"/>
              <a:buFont typeface="Gowun Batang"/>
              <a:buChar char="○"/>
              <a:defRPr sz="5500"/>
            </a:lvl8pPr>
            <a:lvl9pPr lvl="8" algn="ctr">
              <a:spcBef>
                <a:spcPts val="0"/>
              </a:spcBef>
              <a:spcAft>
                <a:spcPts val="0"/>
              </a:spcAft>
              <a:buClr>
                <a:schemeClr val="lt1"/>
              </a:buClr>
              <a:buSzPts val="5500"/>
              <a:buFont typeface="Gowun Batang"/>
              <a:buChar char="■"/>
              <a:defRPr sz="5500"/>
            </a:lvl9pPr>
          </a:lstStyle>
          <a:p>
            <a:endParaRPr/>
          </a:p>
        </p:txBody>
      </p:sp>
      <p:sp>
        <p:nvSpPr>
          <p:cNvPr id="989" name="Google Shape;989;p52"/>
          <p:cNvSpPr txBox="1">
            <a:spLocks noGrp="1"/>
          </p:cNvSpPr>
          <p:nvPr>
            <p:ph type="subTitle" idx="16"/>
          </p:nvPr>
        </p:nvSpPr>
        <p:spPr>
          <a:xfrm>
            <a:off x="6959963" y="4642725"/>
            <a:ext cx="1940700" cy="227400"/>
          </a:xfrm>
          <a:prstGeom prst="rect">
            <a:avLst/>
          </a:prstGeom>
        </p:spPr>
        <p:txBody>
          <a:bodyPr spcFirstLastPara="1" wrap="square" lIns="274300" tIns="91425" rIns="91425" bIns="91425" anchor="ctr" anchorCtr="0">
            <a:noAutofit/>
          </a:bodyPr>
          <a:lstStyle>
            <a:lvl1pPr lvl="0">
              <a:spcBef>
                <a:spcPts val="0"/>
              </a:spcBef>
              <a:spcAft>
                <a:spcPts val="0"/>
              </a:spcAft>
              <a:buClr>
                <a:schemeClr val="lt1"/>
              </a:buClr>
              <a:buSzPts val="1200"/>
              <a:buFont typeface="Inter"/>
              <a:buNone/>
              <a:defRPr/>
            </a:lvl1pPr>
            <a:lvl2pPr lvl="1">
              <a:spcBef>
                <a:spcPts val="0"/>
              </a:spcBef>
              <a:spcAft>
                <a:spcPts val="0"/>
              </a:spcAft>
              <a:buClr>
                <a:schemeClr val="lt1"/>
              </a:buClr>
              <a:buSzPts val="1200"/>
              <a:buFont typeface="Inter"/>
              <a:buNone/>
              <a:defRPr/>
            </a:lvl2pPr>
            <a:lvl3pPr lvl="2">
              <a:spcBef>
                <a:spcPts val="0"/>
              </a:spcBef>
              <a:spcAft>
                <a:spcPts val="0"/>
              </a:spcAft>
              <a:buClr>
                <a:schemeClr val="lt1"/>
              </a:buClr>
              <a:buSzPts val="1200"/>
              <a:buFont typeface="Inter"/>
              <a:buNone/>
              <a:defRPr/>
            </a:lvl3pPr>
            <a:lvl4pPr lvl="3">
              <a:spcBef>
                <a:spcPts val="0"/>
              </a:spcBef>
              <a:spcAft>
                <a:spcPts val="0"/>
              </a:spcAft>
              <a:buClr>
                <a:schemeClr val="lt1"/>
              </a:buClr>
              <a:buSzPts val="1200"/>
              <a:buFont typeface="Inter"/>
              <a:buNone/>
              <a:defRPr/>
            </a:lvl4pPr>
            <a:lvl5pPr lvl="4">
              <a:spcBef>
                <a:spcPts val="0"/>
              </a:spcBef>
              <a:spcAft>
                <a:spcPts val="0"/>
              </a:spcAft>
              <a:buClr>
                <a:schemeClr val="lt1"/>
              </a:buClr>
              <a:buSzPts val="1200"/>
              <a:buFont typeface="Inter"/>
              <a:buNone/>
              <a:defRPr/>
            </a:lvl5pPr>
            <a:lvl6pPr lvl="5">
              <a:spcBef>
                <a:spcPts val="0"/>
              </a:spcBef>
              <a:spcAft>
                <a:spcPts val="0"/>
              </a:spcAft>
              <a:buClr>
                <a:schemeClr val="lt1"/>
              </a:buClr>
              <a:buSzPts val="1200"/>
              <a:buFont typeface="Inter"/>
              <a:buNone/>
              <a:defRPr/>
            </a:lvl6pPr>
            <a:lvl7pPr lvl="6">
              <a:spcBef>
                <a:spcPts val="0"/>
              </a:spcBef>
              <a:spcAft>
                <a:spcPts val="0"/>
              </a:spcAft>
              <a:buClr>
                <a:schemeClr val="lt1"/>
              </a:buClr>
              <a:buSzPts val="1200"/>
              <a:buFont typeface="Inter"/>
              <a:buNone/>
              <a:defRPr/>
            </a:lvl7pPr>
            <a:lvl8pPr lvl="7">
              <a:spcBef>
                <a:spcPts val="0"/>
              </a:spcBef>
              <a:spcAft>
                <a:spcPts val="0"/>
              </a:spcAft>
              <a:buClr>
                <a:schemeClr val="lt1"/>
              </a:buClr>
              <a:buSzPts val="1200"/>
              <a:buFont typeface="Inter"/>
              <a:buNone/>
              <a:defRPr/>
            </a:lvl8pPr>
            <a:lvl9pPr lvl="8">
              <a:spcBef>
                <a:spcPts val="0"/>
              </a:spcBef>
              <a:spcAft>
                <a:spcPts val="0"/>
              </a:spcAft>
              <a:buClr>
                <a:schemeClr val="lt1"/>
              </a:buClr>
              <a:buSzPts val="1200"/>
              <a:buFont typeface="Inter"/>
              <a:buNone/>
              <a:defRPr/>
            </a:lvl9pPr>
          </a:lstStyle>
          <a:p>
            <a:endParaRPr/>
          </a:p>
        </p:txBody>
      </p:sp>
      <p:sp>
        <p:nvSpPr>
          <p:cNvPr id="990" name="Google Shape;990;p52"/>
          <p:cNvSpPr txBox="1">
            <a:spLocks noGrp="1"/>
          </p:cNvSpPr>
          <p:nvPr>
            <p:ph type="subTitle" idx="17"/>
          </p:nvPr>
        </p:nvSpPr>
        <p:spPr>
          <a:xfrm>
            <a:off x="5019275" y="1217450"/>
            <a:ext cx="3603300" cy="678000"/>
          </a:xfrm>
          <a:prstGeom prst="rect">
            <a:avLst/>
          </a:prstGeom>
        </p:spPr>
        <p:txBody>
          <a:bodyPr spcFirstLastPara="1" wrap="square" lIns="274300" tIns="91425" rIns="91425" bIns="91425" anchor="b" anchorCtr="0">
            <a:normAutofit/>
          </a:bodyPr>
          <a:lstStyle>
            <a:lvl1pPr lvl="0">
              <a:spcBef>
                <a:spcPts val="0"/>
              </a:spcBef>
              <a:spcAft>
                <a:spcPts val="0"/>
              </a:spcAft>
              <a:buClr>
                <a:schemeClr val="lt1"/>
              </a:buClr>
              <a:buSzPts val="1400"/>
              <a:buFont typeface="Inter SemiBold"/>
              <a:buNone/>
              <a:defRPr>
                <a:latin typeface="Inter SemiBold"/>
                <a:ea typeface="Inter SemiBold"/>
                <a:cs typeface="Inter SemiBold"/>
                <a:sym typeface="Inter SemiBold"/>
              </a:defRPr>
            </a:lvl1pPr>
            <a:lvl2pPr lvl="1">
              <a:spcBef>
                <a:spcPts val="0"/>
              </a:spcBef>
              <a:spcAft>
                <a:spcPts val="0"/>
              </a:spcAft>
              <a:buClr>
                <a:schemeClr val="lt1"/>
              </a:buClr>
              <a:buSzPts val="1400"/>
              <a:buFont typeface="Inter SemiBold"/>
              <a:buNone/>
              <a:defRPr>
                <a:latin typeface="Inter SemiBold"/>
                <a:ea typeface="Inter SemiBold"/>
                <a:cs typeface="Inter SemiBold"/>
                <a:sym typeface="Inter SemiBold"/>
              </a:defRPr>
            </a:lvl2pPr>
            <a:lvl3pPr lvl="2">
              <a:spcBef>
                <a:spcPts val="0"/>
              </a:spcBef>
              <a:spcAft>
                <a:spcPts val="0"/>
              </a:spcAft>
              <a:buClr>
                <a:schemeClr val="lt1"/>
              </a:buClr>
              <a:buSzPts val="1400"/>
              <a:buFont typeface="Inter SemiBold"/>
              <a:buNone/>
              <a:defRPr>
                <a:latin typeface="Inter SemiBold"/>
                <a:ea typeface="Inter SemiBold"/>
                <a:cs typeface="Inter SemiBold"/>
                <a:sym typeface="Inter SemiBold"/>
              </a:defRPr>
            </a:lvl3pPr>
            <a:lvl4pPr lvl="3">
              <a:spcBef>
                <a:spcPts val="0"/>
              </a:spcBef>
              <a:spcAft>
                <a:spcPts val="0"/>
              </a:spcAft>
              <a:buClr>
                <a:schemeClr val="lt1"/>
              </a:buClr>
              <a:buSzPts val="1400"/>
              <a:buFont typeface="Inter SemiBold"/>
              <a:buNone/>
              <a:defRPr>
                <a:latin typeface="Inter SemiBold"/>
                <a:ea typeface="Inter SemiBold"/>
                <a:cs typeface="Inter SemiBold"/>
                <a:sym typeface="Inter SemiBold"/>
              </a:defRPr>
            </a:lvl4pPr>
            <a:lvl5pPr lvl="4">
              <a:spcBef>
                <a:spcPts val="0"/>
              </a:spcBef>
              <a:spcAft>
                <a:spcPts val="0"/>
              </a:spcAft>
              <a:buClr>
                <a:schemeClr val="lt1"/>
              </a:buClr>
              <a:buSzPts val="1400"/>
              <a:buFont typeface="Inter SemiBold"/>
              <a:buNone/>
              <a:defRPr>
                <a:latin typeface="Inter SemiBold"/>
                <a:ea typeface="Inter SemiBold"/>
                <a:cs typeface="Inter SemiBold"/>
                <a:sym typeface="Inter SemiBold"/>
              </a:defRPr>
            </a:lvl5pPr>
            <a:lvl6pPr lvl="5">
              <a:spcBef>
                <a:spcPts val="0"/>
              </a:spcBef>
              <a:spcAft>
                <a:spcPts val="0"/>
              </a:spcAft>
              <a:buClr>
                <a:schemeClr val="lt1"/>
              </a:buClr>
              <a:buSzPts val="1400"/>
              <a:buFont typeface="Inter SemiBold"/>
              <a:buNone/>
              <a:defRPr>
                <a:latin typeface="Inter SemiBold"/>
                <a:ea typeface="Inter SemiBold"/>
                <a:cs typeface="Inter SemiBold"/>
                <a:sym typeface="Inter SemiBold"/>
              </a:defRPr>
            </a:lvl6pPr>
            <a:lvl7pPr lvl="6">
              <a:spcBef>
                <a:spcPts val="0"/>
              </a:spcBef>
              <a:spcAft>
                <a:spcPts val="0"/>
              </a:spcAft>
              <a:buClr>
                <a:schemeClr val="lt1"/>
              </a:buClr>
              <a:buSzPts val="1400"/>
              <a:buFont typeface="Inter SemiBold"/>
              <a:buNone/>
              <a:defRPr>
                <a:latin typeface="Inter SemiBold"/>
                <a:ea typeface="Inter SemiBold"/>
                <a:cs typeface="Inter SemiBold"/>
                <a:sym typeface="Inter SemiBold"/>
              </a:defRPr>
            </a:lvl7pPr>
            <a:lvl8pPr lvl="7">
              <a:spcBef>
                <a:spcPts val="0"/>
              </a:spcBef>
              <a:spcAft>
                <a:spcPts val="0"/>
              </a:spcAft>
              <a:buClr>
                <a:schemeClr val="lt1"/>
              </a:buClr>
              <a:buSzPts val="1400"/>
              <a:buFont typeface="Inter SemiBold"/>
              <a:buNone/>
              <a:defRPr>
                <a:latin typeface="Inter SemiBold"/>
                <a:ea typeface="Inter SemiBold"/>
                <a:cs typeface="Inter SemiBold"/>
                <a:sym typeface="Inter SemiBold"/>
              </a:defRPr>
            </a:lvl8pPr>
            <a:lvl9pPr lvl="8">
              <a:spcBef>
                <a:spcPts val="0"/>
              </a:spcBef>
              <a:spcAft>
                <a:spcPts val="0"/>
              </a:spcAft>
              <a:buClr>
                <a:schemeClr val="lt1"/>
              </a:buClr>
              <a:buSzPts val="1400"/>
              <a:buFont typeface="Inter SemiBold"/>
              <a:buNone/>
              <a:defRPr>
                <a:latin typeface="Inter SemiBold"/>
                <a:ea typeface="Inter SemiBold"/>
                <a:cs typeface="Inter SemiBold"/>
                <a:sym typeface="Inter SemiBold"/>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Organizational Update - Employees highlight">
  <p:cSld name="CUSTOM_2">
    <p:bg>
      <p:bgPr>
        <a:solidFill>
          <a:schemeClr val="lt2"/>
        </a:solidFill>
        <a:effectLst/>
      </p:bgPr>
    </p:bg>
    <p:spTree>
      <p:nvGrpSpPr>
        <p:cNvPr id="1" name="Shape 991"/>
        <p:cNvGrpSpPr/>
        <p:nvPr/>
      </p:nvGrpSpPr>
      <p:grpSpPr>
        <a:xfrm>
          <a:off x="0" y="0"/>
          <a:ext cx="0" cy="0"/>
          <a:chOff x="0" y="0"/>
          <a:chExt cx="0" cy="0"/>
        </a:xfrm>
      </p:grpSpPr>
      <p:sp>
        <p:nvSpPr>
          <p:cNvPr id="992" name="Google Shape;992;p53"/>
          <p:cNvSpPr>
            <a:spLocks noGrp="1"/>
          </p:cNvSpPr>
          <p:nvPr>
            <p:ph type="pic" idx="2"/>
          </p:nvPr>
        </p:nvSpPr>
        <p:spPr>
          <a:xfrm>
            <a:off x="521250" y="2014675"/>
            <a:ext cx="2874600" cy="3128700"/>
          </a:xfrm>
          <a:prstGeom prst="rect">
            <a:avLst/>
          </a:prstGeom>
          <a:noFill/>
          <a:ln>
            <a:noFill/>
          </a:ln>
        </p:spPr>
      </p:sp>
      <p:sp>
        <p:nvSpPr>
          <p:cNvPr id="993" name="Google Shape;993;p53"/>
          <p:cNvSpPr>
            <a:spLocks noGrp="1"/>
          </p:cNvSpPr>
          <p:nvPr>
            <p:ph type="pic" idx="3"/>
          </p:nvPr>
        </p:nvSpPr>
        <p:spPr>
          <a:xfrm>
            <a:off x="3395750" y="2014675"/>
            <a:ext cx="2874600" cy="3128700"/>
          </a:xfrm>
          <a:prstGeom prst="rect">
            <a:avLst/>
          </a:prstGeom>
          <a:noFill/>
          <a:ln>
            <a:noFill/>
          </a:ln>
        </p:spPr>
      </p:sp>
      <p:sp>
        <p:nvSpPr>
          <p:cNvPr id="994" name="Google Shape;994;p53"/>
          <p:cNvSpPr>
            <a:spLocks noGrp="1"/>
          </p:cNvSpPr>
          <p:nvPr>
            <p:ph type="pic" idx="4"/>
          </p:nvPr>
        </p:nvSpPr>
        <p:spPr>
          <a:xfrm>
            <a:off x="6269136" y="2014675"/>
            <a:ext cx="2874600" cy="3128700"/>
          </a:xfrm>
          <a:prstGeom prst="rect">
            <a:avLst/>
          </a:prstGeom>
          <a:noFill/>
          <a:ln>
            <a:noFill/>
          </a:ln>
        </p:spPr>
      </p:sp>
      <p:sp>
        <p:nvSpPr>
          <p:cNvPr id="995" name="Google Shape;995;p53"/>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996" name="Google Shape;996;p53"/>
          <p:cNvSpPr txBox="1">
            <a:spLocks noGrp="1"/>
          </p:cNvSpPr>
          <p:nvPr>
            <p:ph type="subTitle" idx="5"/>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997" name="Google Shape;997;p53"/>
          <p:cNvSpPr txBox="1">
            <a:spLocks noGrp="1"/>
          </p:cNvSpPr>
          <p:nvPr>
            <p:ph type="subTitle" idx="6"/>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998" name="Google Shape;998;p53"/>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999" name="Google Shape;999;p53"/>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000" name="Google Shape;1000;p53"/>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001" name="Google Shape;1001;p53"/>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02" name="Google Shape;1002;p53"/>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03" name="Google Shape;1003;p53"/>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004" name="Google Shape;1004;p53"/>
          <p:cNvSpPr txBox="1">
            <a:spLocks noGrp="1"/>
          </p:cNvSpPr>
          <p:nvPr>
            <p:ph type="title" idx="7"/>
          </p:nvPr>
        </p:nvSpPr>
        <p:spPr>
          <a:xfrm>
            <a:off x="526800" y="846475"/>
            <a:ext cx="2868900" cy="1168200"/>
          </a:xfrm>
          <a:prstGeom prst="rect">
            <a:avLst/>
          </a:prstGeom>
          <a:solidFill>
            <a:schemeClr val="dk1"/>
          </a:solidFill>
        </p:spPr>
        <p:txBody>
          <a:bodyPr spcFirstLastPara="1" wrap="square" lIns="182875" tIns="0" rIns="182875" bIns="0" anchor="ctr" anchorCtr="0">
            <a:normAutofit/>
          </a:bodyPr>
          <a:lstStyle>
            <a:lvl1pPr lvl="0" algn="ctr">
              <a:spcBef>
                <a:spcPts val="0"/>
              </a:spcBef>
              <a:spcAft>
                <a:spcPts val="0"/>
              </a:spcAft>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SzPts val="1200"/>
              <a:buFont typeface="Inter SemiBold"/>
              <a:buNone/>
              <a:defRPr sz="1200">
                <a:latin typeface="Inter SemiBold"/>
                <a:ea typeface="Inter SemiBold"/>
                <a:cs typeface="Inter SemiBold"/>
                <a:sym typeface="Inter SemiBold"/>
              </a:defRPr>
            </a:lvl9pPr>
          </a:lstStyle>
          <a:p>
            <a:endParaRPr/>
          </a:p>
        </p:txBody>
      </p:sp>
      <p:sp>
        <p:nvSpPr>
          <p:cNvPr id="1005" name="Google Shape;1005;p53"/>
          <p:cNvSpPr txBox="1">
            <a:spLocks noGrp="1"/>
          </p:cNvSpPr>
          <p:nvPr>
            <p:ph type="title" idx="8"/>
          </p:nvPr>
        </p:nvSpPr>
        <p:spPr>
          <a:xfrm>
            <a:off x="3395769" y="846475"/>
            <a:ext cx="2874600" cy="1168200"/>
          </a:xfrm>
          <a:prstGeom prst="rect">
            <a:avLst/>
          </a:prstGeom>
          <a:solidFill>
            <a:schemeClr val="dk1"/>
          </a:solidFill>
        </p:spPr>
        <p:txBody>
          <a:bodyPr spcFirstLastPara="1" wrap="square" lIns="182875" tIns="0" rIns="182875" bIns="0" anchor="ctr" anchorCtr="0">
            <a:normAutofit/>
          </a:bodyPr>
          <a:lstStyle>
            <a:lvl1pPr lvl="0" algn="ctr">
              <a:spcBef>
                <a:spcPts val="0"/>
              </a:spcBef>
              <a:spcAft>
                <a:spcPts val="0"/>
              </a:spcAft>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SzPts val="1200"/>
              <a:buFont typeface="Inter SemiBold"/>
              <a:buNone/>
              <a:defRPr sz="1200">
                <a:latin typeface="Inter SemiBold"/>
                <a:ea typeface="Inter SemiBold"/>
                <a:cs typeface="Inter SemiBold"/>
                <a:sym typeface="Inter SemiBold"/>
              </a:defRPr>
            </a:lvl9pPr>
          </a:lstStyle>
          <a:p>
            <a:endParaRPr/>
          </a:p>
        </p:txBody>
      </p:sp>
      <p:sp>
        <p:nvSpPr>
          <p:cNvPr id="1006" name="Google Shape;1006;p53"/>
          <p:cNvSpPr txBox="1">
            <a:spLocks noGrp="1"/>
          </p:cNvSpPr>
          <p:nvPr>
            <p:ph type="title" idx="9"/>
          </p:nvPr>
        </p:nvSpPr>
        <p:spPr>
          <a:xfrm>
            <a:off x="6269150" y="846475"/>
            <a:ext cx="2874600" cy="1168200"/>
          </a:xfrm>
          <a:prstGeom prst="rect">
            <a:avLst/>
          </a:prstGeom>
          <a:solidFill>
            <a:schemeClr val="dk1"/>
          </a:solidFill>
        </p:spPr>
        <p:txBody>
          <a:bodyPr spcFirstLastPara="1" wrap="square" lIns="182875" tIns="0" rIns="182875" bIns="0" anchor="ctr" anchorCtr="0">
            <a:normAutofit/>
          </a:bodyPr>
          <a:lstStyle>
            <a:lvl1pPr lvl="0" algn="ctr">
              <a:spcBef>
                <a:spcPts val="0"/>
              </a:spcBef>
              <a:spcAft>
                <a:spcPts val="0"/>
              </a:spcAft>
              <a:buSzPts val="1200"/>
              <a:buFont typeface="Inter SemiBold"/>
              <a:buNone/>
              <a:defRPr sz="1200">
                <a:latin typeface="Inter SemiBold"/>
                <a:ea typeface="Inter SemiBold"/>
                <a:cs typeface="Inter SemiBold"/>
                <a:sym typeface="Inter SemiBold"/>
              </a:defRPr>
            </a:lvl1pPr>
            <a:lvl2pPr lvl="1" algn="ctr">
              <a:spcBef>
                <a:spcPts val="0"/>
              </a:spcBef>
              <a:spcAft>
                <a:spcPts val="0"/>
              </a:spcAft>
              <a:buSzPts val="1200"/>
              <a:buFont typeface="Inter SemiBold"/>
              <a:buNone/>
              <a:defRPr sz="1200">
                <a:latin typeface="Inter SemiBold"/>
                <a:ea typeface="Inter SemiBold"/>
                <a:cs typeface="Inter SemiBold"/>
                <a:sym typeface="Inter SemiBold"/>
              </a:defRPr>
            </a:lvl2pPr>
            <a:lvl3pPr lvl="2" algn="ctr">
              <a:spcBef>
                <a:spcPts val="0"/>
              </a:spcBef>
              <a:spcAft>
                <a:spcPts val="0"/>
              </a:spcAft>
              <a:buSzPts val="1200"/>
              <a:buFont typeface="Inter SemiBold"/>
              <a:buNone/>
              <a:defRPr sz="1200">
                <a:latin typeface="Inter SemiBold"/>
                <a:ea typeface="Inter SemiBold"/>
                <a:cs typeface="Inter SemiBold"/>
                <a:sym typeface="Inter SemiBold"/>
              </a:defRPr>
            </a:lvl3pPr>
            <a:lvl4pPr lvl="3" algn="ctr">
              <a:spcBef>
                <a:spcPts val="0"/>
              </a:spcBef>
              <a:spcAft>
                <a:spcPts val="0"/>
              </a:spcAft>
              <a:buSzPts val="1200"/>
              <a:buFont typeface="Inter SemiBold"/>
              <a:buNone/>
              <a:defRPr sz="1200">
                <a:latin typeface="Inter SemiBold"/>
                <a:ea typeface="Inter SemiBold"/>
                <a:cs typeface="Inter SemiBold"/>
                <a:sym typeface="Inter SemiBold"/>
              </a:defRPr>
            </a:lvl4pPr>
            <a:lvl5pPr lvl="4" algn="ctr">
              <a:spcBef>
                <a:spcPts val="0"/>
              </a:spcBef>
              <a:spcAft>
                <a:spcPts val="0"/>
              </a:spcAft>
              <a:buSzPts val="1200"/>
              <a:buFont typeface="Inter SemiBold"/>
              <a:buNone/>
              <a:defRPr sz="1200">
                <a:latin typeface="Inter SemiBold"/>
                <a:ea typeface="Inter SemiBold"/>
                <a:cs typeface="Inter SemiBold"/>
                <a:sym typeface="Inter SemiBold"/>
              </a:defRPr>
            </a:lvl5pPr>
            <a:lvl6pPr lvl="5" algn="ctr">
              <a:spcBef>
                <a:spcPts val="0"/>
              </a:spcBef>
              <a:spcAft>
                <a:spcPts val="0"/>
              </a:spcAft>
              <a:buSzPts val="1200"/>
              <a:buFont typeface="Inter SemiBold"/>
              <a:buNone/>
              <a:defRPr sz="1200">
                <a:latin typeface="Inter SemiBold"/>
                <a:ea typeface="Inter SemiBold"/>
                <a:cs typeface="Inter SemiBold"/>
                <a:sym typeface="Inter SemiBold"/>
              </a:defRPr>
            </a:lvl6pPr>
            <a:lvl7pPr lvl="6" algn="ctr">
              <a:spcBef>
                <a:spcPts val="0"/>
              </a:spcBef>
              <a:spcAft>
                <a:spcPts val="0"/>
              </a:spcAft>
              <a:buSzPts val="1200"/>
              <a:buFont typeface="Inter SemiBold"/>
              <a:buNone/>
              <a:defRPr sz="1200">
                <a:latin typeface="Inter SemiBold"/>
                <a:ea typeface="Inter SemiBold"/>
                <a:cs typeface="Inter SemiBold"/>
                <a:sym typeface="Inter SemiBold"/>
              </a:defRPr>
            </a:lvl7pPr>
            <a:lvl8pPr lvl="7" algn="ctr">
              <a:spcBef>
                <a:spcPts val="0"/>
              </a:spcBef>
              <a:spcAft>
                <a:spcPts val="0"/>
              </a:spcAft>
              <a:buSzPts val="1200"/>
              <a:buFont typeface="Inter SemiBold"/>
              <a:buNone/>
              <a:defRPr sz="1200">
                <a:latin typeface="Inter SemiBold"/>
                <a:ea typeface="Inter SemiBold"/>
                <a:cs typeface="Inter SemiBold"/>
                <a:sym typeface="Inter SemiBold"/>
              </a:defRPr>
            </a:lvl8pPr>
            <a:lvl9pPr lvl="8" algn="ctr">
              <a:spcBef>
                <a:spcPts val="0"/>
              </a:spcBef>
              <a:spcAft>
                <a:spcPts val="0"/>
              </a:spcAft>
              <a:buSzPts val="1200"/>
              <a:buFont typeface="Inter SemiBold"/>
              <a:buNone/>
              <a:defRPr sz="1200">
                <a:latin typeface="Inter SemiBold"/>
                <a:ea typeface="Inter SemiBold"/>
                <a:cs typeface="Inter SemiBold"/>
                <a:sym typeface="Inter SemiBold"/>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Upcoming Project - Timeline ">
  <p:cSld name="CUSTOM_3">
    <p:bg>
      <p:bgPr>
        <a:solidFill>
          <a:schemeClr val="lt2"/>
        </a:solidFill>
        <a:effectLst/>
      </p:bgPr>
    </p:bg>
    <p:spTree>
      <p:nvGrpSpPr>
        <p:cNvPr id="1" name="Shape 1007"/>
        <p:cNvGrpSpPr/>
        <p:nvPr/>
      </p:nvGrpSpPr>
      <p:grpSpPr>
        <a:xfrm>
          <a:off x="0" y="0"/>
          <a:ext cx="0" cy="0"/>
          <a:chOff x="0" y="0"/>
          <a:chExt cx="0" cy="0"/>
        </a:xfrm>
      </p:grpSpPr>
      <p:sp>
        <p:nvSpPr>
          <p:cNvPr id="1008" name="Google Shape;1008;p54"/>
          <p:cNvSpPr txBox="1">
            <a:spLocks noGrp="1"/>
          </p:cNvSpPr>
          <p:nvPr>
            <p:ph type="title"/>
          </p:nvPr>
        </p:nvSpPr>
        <p:spPr>
          <a:xfrm>
            <a:off x="6995500" y="1307575"/>
            <a:ext cx="2148300" cy="1121400"/>
          </a:xfrm>
          <a:prstGeom prst="rect">
            <a:avLst/>
          </a:prstGeom>
          <a:solidFill>
            <a:schemeClr val="dk1"/>
          </a:solidFill>
        </p:spPr>
        <p:txBody>
          <a:bodyPr spcFirstLastPara="1" wrap="square" lIns="182875" tIns="91425" rIns="182875" bIns="91425" anchor="ctr" anchorCtr="0">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1009" name="Google Shape;1009;p54"/>
          <p:cNvSpPr txBox="1">
            <a:spLocks noGrp="1"/>
          </p:cNvSpPr>
          <p:nvPr>
            <p:ph type="title" idx="2"/>
          </p:nvPr>
        </p:nvSpPr>
        <p:spPr>
          <a:xfrm>
            <a:off x="4839050" y="1307575"/>
            <a:ext cx="2155500" cy="1121400"/>
          </a:xfrm>
          <a:prstGeom prst="rect">
            <a:avLst/>
          </a:prstGeom>
          <a:solidFill>
            <a:schemeClr val="dk1"/>
          </a:solidFill>
        </p:spPr>
        <p:txBody>
          <a:bodyPr spcFirstLastPara="1" wrap="square" lIns="182875" tIns="91425" rIns="182875" bIns="91425" anchor="ctr" anchorCtr="0">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1010" name="Google Shape;1010;p54"/>
          <p:cNvSpPr txBox="1">
            <a:spLocks noGrp="1"/>
          </p:cNvSpPr>
          <p:nvPr>
            <p:ph type="title" idx="3"/>
          </p:nvPr>
        </p:nvSpPr>
        <p:spPr>
          <a:xfrm>
            <a:off x="2683550" y="1307575"/>
            <a:ext cx="2155500" cy="1121400"/>
          </a:xfrm>
          <a:prstGeom prst="rect">
            <a:avLst/>
          </a:prstGeom>
          <a:solidFill>
            <a:schemeClr val="dk1"/>
          </a:solidFill>
        </p:spPr>
        <p:txBody>
          <a:bodyPr spcFirstLastPara="1" wrap="square" lIns="182875" tIns="91425" rIns="182875" bIns="91425" anchor="ctr" anchorCtr="0">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1011" name="Google Shape;1011;p54"/>
          <p:cNvSpPr txBox="1">
            <a:spLocks noGrp="1"/>
          </p:cNvSpPr>
          <p:nvPr>
            <p:ph type="title" idx="4"/>
          </p:nvPr>
        </p:nvSpPr>
        <p:spPr>
          <a:xfrm>
            <a:off x="521350" y="1307575"/>
            <a:ext cx="2161800" cy="1121400"/>
          </a:xfrm>
          <a:prstGeom prst="rect">
            <a:avLst/>
          </a:prstGeom>
          <a:solidFill>
            <a:schemeClr val="dk1"/>
          </a:solidFill>
        </p:spPr>
        <p:txBody>
          <a:bodyPr spcFirstLastPara="1" wrap="square" lIns="182875" tIns="91425" rIns="182875" bIns="91425" anchor="ctr" anchorCtr="0">
            <a:noAutofit/>
          </a:bodyPr>
          <a:lstStyle>
            <a:lvl1pPr lvl="0">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1pPr>
            <a:lvl2pPr lvl="1">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2pPr>
            <a:lvl3pPr lvl="2">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3pPr>
            <a:lvl4pPr lvl="3">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4pPr>
            <a:lvl5pPr lvl="4">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5pPr>
            <a:lvl6pPr lvl="5">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6pPr>
            <a:lvl7pPr lvl="6">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7pPr>
            <a:lvl8pPr lvl="7">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8pPr>
            <a:lvl9pPr lvl="8">
              <a:spcBef>
                <a:spcPts val="0"/>
              </a:spcBef>
              <a:spcAft>
                <a:spcPts val="0"/>
              </a:spcAft>
              <a:buClr>
                <a:schemeClr val="lt1"/>
              </a:buClr>
              <a:buSzPts val="1200"/>
              <a:buFont typeface="Inter SemiBold"/>
              <a:buNone/>
              <a:defRPr sz="1200">
                <a:latin typeface="Inter SemiBold"/>
                <a:ea typeface="Inter SemiBold"/>
                <a:cs typeface="Inter SemiBold"/>
                <a:sym typeface="Inter SemiBold"/>
              </a:defRPr>
            </a:lvl9pPr>
          </a:lstStyle>
          <a:p>
            <a:endParaRPr/>
          </a:p>
        </p:txBody>
      </p:sp>
      <p:sp>
        <p:nvSpPr>
          <p:cNvPr id="1012" name="Google Shape;1012;p54"/>
          <p:cNvSpPr txBox="1">
            <a:spLocks noGrp="1"/>
          </p:cNvSpPr>
          <p:nvPr>
            <p:ph type="body" idx="1"/>
          </p:nvPr>
        </p:nvSpPr>
        <p:spPr>
          <a:xfrm>
            <a:off x="6995400" y="2606275"/>
            <a:ext cx="2148300" cy="2290500"/>
          </a:xfrm>
          <a:prstGeom prst="rect">
            <a:avLst/>
          </a:prstGeom>
        </p:spPr>
        <p:txBody>
          <a:bodyPr spcFirstLastPara="1" wrap="square" lIns="182875" tIns="0" rIns="274300"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1013" name="Google Shape;1013;p54"/>
          <p:cNvSpPr txBox="1">
            <a:spLocks noGrp="1"/>
          </p:cNvSpPr>
          <p:nvPr>
            <p:ph type="body" idx="5"/>
          </p:nvPr>
        </p:nvSpPr>
        <p:spPr>
          <a:xfrm>
            <a:off x="4838950" y="2606275"/>
            <a:ext cx="2155500" cy="2290500"/>
          </a:xfrm>
          <a:prstGeom prst="rect">
            <a:avLst/>
          </a:prstGeom>
        </p:spPr>
        <p:txBody>
          <a:bodyPr spcFirstLastPara="1" wrap="square" lIns="182875" tIns="0" rIns="274300"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1014" name="Google Shape;1014;p54"/>
          <p:cNvSpPr txBox="1">
            <a:spLocks noGrp="1"/>
          </p:cNvSpPr>
          <p:nvPr>
            <p:ph type="body" idx="6"/>
          </p:nvPr>
        </p:nvSpPr>
        <p:spPr>
          <a:xfrm>
            <a:off x="2683450" y="2606275"/>
            <a:ext cx="2155500" cy="2290500"/>
          </a:xfrm>
          <a:prstGeom prst="rect">
            <a:avLst/>
          </a:prstGeom>
        </p:spPr>
        <p:txBody>
          <a:bodyPr spcFirstLastPara="1" wrap="square" lIns="182875" tIns="0" rIns="274300"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sp>
        <p:nvSpPr>
          <p:cNvPr id="1015" name="Google Shape;1015;p54"/>
          <p:cNvSpPr txBox="1">
            <a:spLocks noGrp="1"/>
          </p:cNvSpPr>
          <p:nvPr>
            <p:ph type="body" idx="7"/>
          </p:nvPr>
        </p:nvSpPr>
        <p:spPr>
          <a:xfrm>
            <a:off x="521250" y="2606275"/>
            <a:ext cx="2161800" cy="2290500"/>
          </a:xfrm>
          <a:prstGeom prst="rect">
            <a:avLst/>
          </a:prstGeom>
        </p:spPr>
        <p:txBody>
          <a:bodyPr spcFirstLastPara="1" wrap="square" lIns="182875" tIns="0" rIns="274300" bIns="91425" anchor="t" anchorCtr="0">
            <a:noAutofit/>
          </a:bodyPr>
          <a:lstStyle>
            <a:lvl1pPr marL="457200" lvl="0" indent="-292100">
              <a:spcBef>
                <a:spcPts val="0"/>
              </a:spcBef>
              <a:spcAft>
                <a:spcPts val="0"/>
              </a:spcAft>
              <a:buClr>
                <a:schemeClr val="lt1"/>
              </a:buClr>
              <a:buSzPts val="1000"/>
              <a:buFont typeface="Inter"/>
              <a:buChar char="●"/>
              <a:defRPr sz="1000"/>
            </a:lvl1pPr>
            <a:lvl2pPr marL="914400" lvl="1" indent="-292100">
              <a:spcBef>
                <a:spcPts val="0"/>
              </a:spcBef>
              <a:spcAft>
                <a:spcPts val="0"/>
              </a:spcAft>
              <a:buClr>
                <a:schemeClr val="lt1"/>
              </a:buClr>
              <a:buSzPts val="1000"/>
              <a:buFont typeface="Inter"/>
              <a:buChar char="○"/>
              <a:defRPr sz="1000"/>
            </a:lvl2pPr>
            <a:lvl3pPr marL="1371600" lvl="2" indent="-292100">
              <a:spcBef>
                <a:spcPts val="0"/>
              </a:spcBef>
              <a:spcAft>
                <a:spcPts val="0"/>
              </a:spcAft>
              <a:buClr>
                <a:schemeClr val="lt1"/>
              </a:buClr>
              <a:buSzPts val="1000"/>
              <a:buFont typeface="Inter"/>
              <a:buChar char="■"/>
              <a:defRPr sz="1000"/>
            </a:lvl3pPr>
            <a:lvl4pPr marL="1828800" lvl="3" indent="-292100">
              <a:spcBef>
                <a:spcPts val="0"/>
              </a:spcBef>
              <a:spcAft>
                <a:spcPts val="0"/>
              </a:spcAft>
              <a:buClr>
                <a:schemeClr val="lt1"/>
              </a:buClr>
              <a:buSzPts val="1000"/>
              <a:buFont typeface="Inter"/>
              <a:buChar char="●"/>
              <a:defRPr sz="1000"/>
            </a:lvl4pPr>
            <a:lvl5pPr marL="2286000" lvl="4" indent="-292100">
              <a:spcBef>
                <a:spcPts val="0"/>
              </a:spcBef>
              <a:spcAft>
                <a:spcPts val="0"/>
              </a:spcAft>
              <a:buClr>
                <a:schemeClr val="lt1"/>
              </a:buClr>
              <a:buSzPts val="1000"/>
              <a:buFont typeface="Inter"/>
              <a:buChar char="○"/>
              <a:defRPr sz="1000"/>
            </a:lvl5pPr>
            <a:lvl6pPr marL="2743200" lvl="5" indent="-292100">
              <a:spcBef>
                <a:spcPts val="0"/>
              </a:spcBef>
              <a:spcAft>
                <a:spcPts val="0"/>
              </a:spcAft>
              <a:buClr>
                <a:schemeClr val="lt1"/>
              </a:buClr>
              <a:buSzPts val="1000"/>
              <a:buFont typeface="Inter"/>
              <a:buChar char="■"/>
              <a:defRPr sz="1000"/>
            </a:lvl6pPr>
            <a:lvl7pPr marL="3200400" lvl="6" indent="-292100">
              <a:spcBef>
                <a:spcPts val="0"/>
              </a:spcBef>
              <a:spcAft>
                <a:spcPts val="0"/>
              </a:spcAft>
              <a:buClr>
                <a:schemeClr val="lt1"/>
              </a:buClr>
              <a:buSzPts val="1000"/>
              <a:buFont typeface="Inter"/>
              <a:buChar char="●"/>
              <a:defRPr sz="1000"/>
            </a:lvl7pPr>
            <a:lvl8pPr marL="3657600" lvl="7" indent="-292100">
              <a:spcBef>
                <a:spcPts val="0"/>
              </a:spcBef>
              <a:spcAft>
                <a:spcPts val="0"/>
              </a:spcAft>
              <a:buClr>
                <a:schemeClr val="lt1"/>
              </a:buClr>
              <a:buSzPts val="1000"/>
              <a:buFont typeface="Inter"/>
              <a:buChar char="○"/>
              <a:defRPr sz="1000"/>
            </a:lvl8pPr>
            <a:lvl9pPr marL="4114800" lvl="8" indent="-292100">
              <a:spcBef>
                <a:spcPts val="0"/>
              </a:spcBef>
              <a:spcAft>
                <a:spcPts val="0"/>
              </a:spcAft>
              <a:buClr>
                <a:schemeClr val="lt1"/>
              </a:buClr>
              <a:buSzPts val="1000"/>
              <a:buFont typeface="Inter"/>
              <a:buChar char="■"/>
              <a:defRPr sz="1000"/>
            </a:lvl9pPr>
          </a:lstStyle>
          <a:p>
            <a:endParaRPr/>
          </a:p>
        </p:txBody>
      </p:sp>
      <p:cxnSp>
        <p:nvCxnSpPr>
          <p:cNvPr id="1016" name="Google Shape;1016;p54"/>
          <p:cNvCxnSpPr/>
          <p:nvPr/>
        </p:nvCxnSpPr>
        <p:spPr>
          <a:xfrm>
            <a:off x="4839075" y="1307575"/>
            <a:ext cx="0" cy="3836100"/>
          </a:xfrm>
          <a:prstGeom prst="straightConnector1">
            <a:avLst/>
          </a:prstGeom>
          <a:noFill/>
          <a:ln w="9525" cap="flat" cmpd="sng">
            <a:solidFill>
              <a:schemeClr val="lt1"/>
            </a:solidFill>
            <a:prstDash val="solid"/>
            <a:round/>
            <a:headEnd type="none" w="sm" len="sm"/>
            <a:tailEnd type="none" w="sm" len="sm"/>
          </a:ln>
        </p:spPr>
      </p:cxnSp>
      <p:cxnSp>
        <p:nvCxnSpPr>
          <p:cNvPr id="1017" name="Google Shape;1017;p54"/>
          <p:cNvCxnSpPr/>
          <p:nvPr/>
        </p:nvCxnSpPr>
        <p:spPr>
          <a:xfrm>
            <a:off x="6995025" y="1307575"/>
            <a:ext cx="0" cy="3836100"/>
          </a:xfrm>
          <a:prstGeom prst="straightConnector1">
            <a:avLst/>
          </a:prstGeom>
          <a:noFill/>
          <a:ln w="9525" cap="flat" cmpd="sng">
            <a:solidFill>
              <a:schemeClr val="lt1"/>
            </a:solidFill>
            <a:prstDash val="solid"/>
            <a:round/>
            <a:headEnd type="none" w="sm" len="sm"/>
            <a:tailEnd type="none" w="sm" len="sm"/>
          </a:ln>
        </p:spPr>
      </p:cxnSp>
      <p:cxnSp>
        <p:nvCxnSpPr>
          <p:cNvPr id="1018" name="Google Shape;1018;p54"/>
          <p:cNvCxnSpPr/>
          <p:nvPr/>
        </p:nvCxnSpPr>
        <p:spPr>
          <a:xfrm>
            <a:off x="2683125" y="1307575"/>
            <a:ext cx="0" cy="3836100"/>
          </a:xfrm>
          <a:prstGeom prst="straightConnector1">
            <a:avLst/>
          </a:prstGeom>
          <a:noFill/>
          <a:ln w="9525" cap="flat" cmpd="sng">
            <a:solidFill>
              <a:schemeClr val="lt1"/>
            </a:solidFill>
            <a:prstDash val="solid"/>
            <a:round/>
            <a:headEnd type="none" w="sm" len="sm"/>
            <a:tailEnd type="none" w="sm" len="sm"/>
          </a:ln>
        </p:spPr>
      </p:cxnSp>
      <p:sp>
        <p:nvSpPr>
          <p:cNvPr id="1019" name="Google Shape;1019;p54"/>
          <p:cNvSpPr txBox="1">
            <a:spLocks noGrp="1"/>
          </p:cNvSpPr>
          <p:nvPr>
            <p:ph type="subTitle" idx="8"/>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020" name="Google Shape;1020;p54"/>
          <p:cNvSpPr txBox="1">
            <a:spLocks noGrp="1"/>
          </p:cNvSpPr>
          <p:nvPr>
            <p:ph type="title" idx="9"/>
          </p:nvPr>
        </p:nvSpPr>
        <p:spPr>
          <a:xfrm flipH="1">
            <a:off x="521450" y="666257"/>
            <a:ext cx="8101200" cy="6414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1021" name="Google Shape;1021;p54"/>
          <p:cNvSpPr txBox="1">
            <a:spLocks noGrp="1"/>
          </p:cNvSpPr>
          <p:nvPr>
            <p:ph type="subTitle" idx="13"/>
          </p:nvPr>
        </p:nvSpPr>
        <p:spPr>
          <a:xfrm>
            <a:off x="521250" y="334925"/>
            <a:ext cx="8101800" cy="331200"/>
          </a:xfrm>
          <a:prstGeom prst="rect">
            <a:avLst/>
          </a:prstGeom>
        </p:spPr>
        <p:txBody>
          <a:bodyPr spcFirstLastPara="1" wrap="square" lIns="274300" tIns="91425" rIns="91425" bIns="0" anchor="ctr" anchorCtr="0">
            <a:normAutofit/>
          </a:bodyPr>
          <a:lstStyle>
            <a:lvl1pPr lvl="0">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1pPr>
            <a:lvl2pPr lvl="1">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2pPr>
            <a:lvl3pPr lvl="2">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3pPr>
            <a:lvl4pPr lvl="3">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4pPr>
            <a:lvl5pPr lvl="4">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5pPr>
            <a:lvl6pPr lvl="5">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6pPr>
            <a:lvl7pPr lvl="6">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7pPr>
            <a:lvl8pPr lvl="7">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8pPr>
            <a:lvl9pPr lvl="8">
              <a:lnSpc>
                <a:spcPct val="100000"/>
              </a:lnSpc>
              <a:spcBef>
                <a:spcPts val="0"/>
              </a:spcBef>
              <a:spcAft>
                <a:spcPts val="0"/>
              </a:spcAft>
              <a:buClr>
                <a:schemeClr val="accent1"/>
              </a:buClr>
              <a:buSzPts val="1000"/>
              <a:buFont typeface="Inter SemiBold"/>
              <a:buNone/>
              <a:defRPr sz="1000">
                <a:solidFill>
                  <a:schemeClr val="accent1"/>
                </a:solidFill>
                <a:latin typeface="Inter SemiBold"/>
                <a:ea typeface="Inter SemiBold"/>
                <a:cs typeface="Inter SemiBold"/>
                <a:sym typeface="Inter SemiBold"/>
              </a:defRPr>
            </a:lvl9pPr>
          </a:lstStyle>
          <a:p>
            <a:endParaRPr/>
          </a:p>
        </p:txBody>
      </p:sp>
      <p:cxnSp>
        <p:nvCxnSpPr>
          <p:cNvPr id="1022" name="Google Shape;1022;p54"/>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023" name="Google Shape;1023;p54"/>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024" name="Google Shape;1024;p54"/>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25" name="Google Shape;1025;p54"/>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26" name="Google Shape;1026;p54"/>
          <p:cNvCxnSpPr/>
          <p:nvPr/>
        </p:nvCxnSpPr>
        <p:spPr>
          <a:xfrm>
            <a:off x="521250" y="1307575"/>
            <a:ext cx="8623200" cy="0"/>
          </a:xfrm>
          <a:prstGeom prst="straightConnector1">
            <a:avLst/>
          </a:prstGeom>
          <a:noFill/>
          <a:ln w="9525" cap="flat" cmpd="sng">
            <a:solidFill>
              <a:schemeClr val="lt1"/>
            </a:solidFill>
            <a:prstDash val="solid"/>
            <a:round/>
            <a:headEnd type="none" w="sm" len="sm"/>
            <a:tailEnd type="none" w="sm" len="sm"/>
          </a:ln>
        </p:spPr>
      </p:cxnSp>
      <p:sp>
        <p:nvSpPr>
          <p:cNvPr id="1027" name="Google Shape;1027;p54"/>
          <p:cNvSpPr txBox="1">
            <a:spLocks noGrp="1"/>
          </p:cNvSpPr>
          <p:nvPr>
            <p:ph type="subTitle" idx="14"/>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028" name="Google Shape;1028;p54"/>
          <p:cNvSpPr txBox="1">
            <a:spLocks noGrp="1"/>
          </p:cNvSpPr>
          <p:nvPr>
            <p:ph type="subTitle" idx="15"/>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 ALT 1">
  <p:cSld name="BLANK_1_1_1_1_1_1_1_1_1_1_2_1">
    <p:bg>
      <p:bgPr>
        <a:solidFill>
          <a:schemeClr val="dk2"/>
        </a:solidFill>
        <a:effectLst/>
      </p:bgPr>
    </p:bg>
    <p:spTree>
      <p:nvGrpSpPr>
        <p:cNvPr id="1" name="Shape 1029"/>
        <p:cNvGrpSpPr/>
        <p:nvPr/>
      </p:nvGrpSpPr>
      <p:grpSpPr>
        <a:xfrm>
          <a:off x="0" y="0"/>
          <a:ext cx="0" cy="0"/>
          <a:chOff x="0" y="0"/>
          <a:chExt cx="0" cy="0"/>
        </a:xfrm>
      </p:grpSpPr>
      <p:sp>
        <p:nvSpPr>
          <p:cNvPr id="1030" name="Google Shape;1030;p55"/>
          <p:cNvSpPr txBox="1">
            <a:spLocks noGrp="1"/>
          </p:cNvSpPr>
          <p:nvPr>
            <p:ph type="subTitle" idx="1"/>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1031" name="Google Shape;1031;p55"/>
          <p:cNvSpPr txBox="1">
            <a:spLocks noGrp="1"/>
          </p:cNvSpPr>
          <p:nvPr>
            <p:ph type="subTitle" idx="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1032" name="Google Shape;1032;p55"/>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1033" name="Google Shape;1033;p55"/>
          <p:cNvCxnSpPr/>
          <p:nvPr/>
        </p:nvCxnSpPr>
        <p:spPr>
          <a:xfrm>
            <a:off x="5212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1034" name="Google Shape;1034;p55"/>
          <p:cNvCxnSpPr/>
          <p:nvPr/>
        </p:nvCxnSpPr>
        <p:spPr>
          <a:xfrm>
            <a:off x="521250" y="334900"/>
            <a:ext cx="8623200" cy="0"/>
          </a:xfrm>
          <a:prstGeom prst="straightConnector1">
            <a:avLst/>
          </a:prstGeom>
          <a:noFill/>
          <a:ln w="9525" cap="flat" cmpd="sng">
            <a:solidFill>
              <a:schemeClr val="accent6"/>
            </a:solidFill>
            <a:prstDash val="solid"/>
            <a:round/>
            <a:headEnd type="none" w="sm" len="sm"/>
            <a:tailEnd type="none" w="sm" len="sm"/>
          </a:ln>
        </p:spPr>
      </p:cxnSp>
      <p:cxnSp>
        <p:nvCxnSpPr>
          <p:cNvPr id="1035" name="Google Shape;1035;p55"/>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1036" name="Google Shape;1036;p55"/>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
  <p:cSld name="BLANK_1_1_1_1_1_1_1_1_1_1_2_1_1">
    <p:bg>
      <p:bgPr>
        <a:solidFill>
          <a:schemeClr val="lt2"/>
        </a:solidFill>
        <a:effectLst/>
      </p:bgPr>
    </p:bg>
    <p:spTree>
      <p:nvGrpSpPr>
        <p:cNvPr id="1" name="Shape 1037"/>
        <p:cNvGrpSpPr/>
        <p:nvPr/>
      </p:nvGrpSpPr>
      <p:grpSpPr>
        <a:xfrm>
          <a:off x="0" y="0"/>
          <a:ext cx="0" cy="0"/>
          <a:chOff x="0" y="0"/>
          <a:chExt cx="0" cy="0"/>
        </a:xfrm>
      </p:grpSpPr>
      <p:cxnSp>
        <p:nvCxnSpPr>
          <p:cNvPr id="1038" name="Google Shape;1038;p56"/>
          <p:cNvCxnSpPr/>
          <p:nvPr/>
        </p:nvCxnSpPr>
        <p:spPr>
          <a:xfrm>
            <a:off x="5212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1039" name="Google Shape;1039;p56"/>
          <p:cNvCxnSpPr/>
          <p:nvPr/>
        </p:nvCxnSpPr>
        <p:spPr>
          <a:xfrm>
            <a:off x="521250" y="334900"/>
            <a:ext cx="8623200" cy="0"/>
          </a:xfrm>
          <a:prstGeom prst="straightConnector1">
            <a:avLst/>
          </a:prstGeom>
          <a:noFill/>
          <a:ln w="9525" cap="flat" cmpd="sng">
            <a:solidFill>
              <a:schemeClr val="accent6"/>
            </a:solidFill>
            <a:prstDash val="solid"/>
            <a:round/>
            <a:headEnd type="none" w="sm" len="sm"/>
            <a:tailEnd type="none" w="sm" len="sm"/>
          </a:ln>
        </p:spPr>
      </p:cxnSp>
      <p:cxnSp>
        <p:nvCxnSpPr>
          <p:cNvPr id="1040" name="Google Shape;1040;p56"/>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1041" name="Google Shape;1041;p56"/>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 ALT 2">
  <p:cSld name="BLANK_1_1_1_1_1_1_1_1_1_1_2_1_1_1">
    <p:bg>
      <p:bgPr>
        <a:solidFill>
          <a:schemeClr val="lt2"/>
        </a:solidFill>
        <a:effectLst/>
      </p:bgPr>
    </p:bg>
    <p:spTree>
      <p:nvGrpSpPr>
        <p:cNvPr id="1" name="Shape 1042"/>
        <p:cNvGrpSpPr/>
        <p:nvPr/>
      </p:nvGrpSpPr>
      <p:grpSpPr>
        <a:xfrm>
          <a:off x="0" y="0"/>
          <a:ext cx="0" cy="0"/>
          <a:chOff x="0" y="0"/>
          <a:chExt cx="0" cy="0"/>
        </a:xfrm>
      </p:grpSpPr>
      <p:sp>
        <p:nvSpPr>
          <p:cNvPr id="1043" name="Google Shape;1043;p57"/>
          <p:cNvSpPr txBox="1">
            <a:spLocks noGrp="1"/>
          </p:cNvSpPr>
          <p:nvPr>
            <p:ph type="subTitle" idx="1"/>
          </p:nvPr>
        </p:nvSpPr>
        <p:spPr>
          <a:xfrm>
            <a:off x="5208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044" name="Google Shape;1044;p57"/>
          <p:cNvSpPr txBox="1">
            <a:spLocks noGrp="1"/>
          </p:cNvSpPr>
          <p:nvPr>
            <p:ph type="subTitle" idx="2"/>
          </p:nvPr>
        </p:nvSpPr>
        <p:spPr>
          <a:xfrm>
            <a:off x="408925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045" name="Google Shape;1045;p57"/>
          <p:cNvSpPr txBox="1">
            <a:spLocks noGrp="1"/>
          </p:cNvSpPr>
          <p:nvPr>
            <p:ph type="subTitle" idx="3"/>
          </p:nvPr>
        </p:nvSpPr>
        <p:spPr>
          <a:xfrm>
            <a:off x="6773250" y="-175"/>
            <a:ext cx="1848900" cy="335100"/>
          </a:xfrm>
          <a:prstGeom prst="rect">
            <a:avLst/>
          </a:prstGeom>
          <a:ln w="9525" cap="flat" cmpd="sng">
            <a:solidFill>
              <a:schemeClr val="lt1"/>
            </a:solidFill>
            <a:prstDash val="solid"/>
            <a:round/>
            <a:headEnd type="none" w="sm" len="sm"/>
            <a:tailEnd type="none" w="sm" len="sm"/>
          </a:ln>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1046" name="Google Shape;1046;p57"/>
          <p:cNvCxnSpPr/>
          <p:nvPr/>
        </p:nvCxnSpPr>
        <p:spPr>
          <a:xfrm>
            <a:off x="5208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047" name="Google Shape;1047;p57"/>
          <p:cNvCxnSpPr/>
          <p:nvPr/>
        </p:nvCxnSpPr>
        <p:spPr>
          <a:xfrm>
            <a:off x="52080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048" name="Google Shape;1048;p57"/>
          <p:cNvCxnSpPr/>
          <p:nvPr/>
        </p:nvCxnSpPr>
        <p:spPr>
          <a:xfrm>
            <a:off x="677330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49" name="Google Shape;1049;p57"/>
          <p:cNvCxnSpPr/>
          <p:nvPr/>
        </p:nvCxnSpPr>
        <p:spPr>
          <a:xfrm>
            <a:off x="8623525" y="-200"/>
            <a:ext cx="0" cy="3351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lank - ALT 3">
  <p:cSld name="BLANK_1_1_1_1_1_1_1_1_1_1_2_2">
    <p:bg>
      <p:bgPr>
        <a:solidFill>
          <a:schemeClr val="lt2"/>
        </a:solidFill>
        <a:effectLst/>
      </p:bgPr>
    </p:bg>
    <p:spTree>
      <p:nvGrpSpPr>
        <p:cNvPr id="1" name="Shape 1050"/>
        <p:cNvGrpSpPr/>
        <p:nvPr/>
      </p:nvGrpSpPr>
      <p:grpSpPr>
        <a:xfrm>
          <a:off x="0" y="0"/>
          <a:ext cx="0" cy="0"/>
          <a:chOff x="0" y="0"/>
          <a:chExt cx="0" cy="0"/>
        </a:xfrm>
      </p:grpSpPr>
      <p:sp>
        <p:nvSpPr>
          <p:cNvPr id="1051" name="Google Shape;1051;p58"/>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052" name="Google Shape;1052;p58"/>
          <p:cNvSpPr txBox="1">
            <a:spLocks noGrp="1"/>
          </p:cNvSpPr>
          <p:nvPr>
            <p:ph type="subTitle" idx="2"/>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053" name="Google Shape;1053;p58"/>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1054" name="Google Shape;1054;p58"/>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1055" name="Google Shape;1055;p58"/>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56" name="Google Shape;1056;p58"/>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57" name="Google Shape;1057;p58"/>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058" name="Google Shape;1058;p58"/>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 ALT 4">
  <p:cSld name="BLANK_1_1_1_1_1_1_1_1_1_1_2_1_2">
    <p:bg>
      <p:bgPr>
        <a:solidFill>
          <a:schemeClr val="dk2"/>
        </a:solidFill>
        <a:effectLst/>
      </p:bgPr>
    </p:bg>
    <p:spTree>
      <p:nvGrpSpPr>
        <p:cNvPr id="1" name="Shape 1059"/>
        <p:cNvGrpSpPr/>
        <p:nvPr/>
      </p:nvGrpSpPr>
      <p:grpSpPr>
        <a:xfrm>
          <a:off x="0" y="0"/>
          <a:ext cx="0" cy="0"/>
          <a:chOff x="0" y="0"/>
          <a:chExt cx="0" cy="0"/>
        </a:xfrm>
      </p:grpSpPr>
      <p:sp>
        <p:nvSpPr>
          <p:cNvPr id="1060" name="Google Shape;1060;p59"/>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1061" name="Google Shape;1061;p59"/>
          <p:cNvSpPr txBox="1">
            <a:spLocks noGrp="1"/>
          </p:cNvSpPr>
          <p:nvPr>
            <p:ph type="subTitle" idx="2"/>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1062" name="Google Shape;1062;p59"/>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1063" name="Google Shape;1063;p59"/>
          <p:cNvCxnSpPr/>
          <p:nvPr/>
        </p:nvCxnSpPr>
        <p:spPr>
          <a:xfrm>
            <a:off x="1042100" y="334900"/>
            <a:ext cx="8102400" cy="0"/>
          </a:xfrm>
          <a:prstGeom prst="straightConnector1">
            <a:avLst/>
          </a:prstGeom>
          <a:noFill/>
          <a:ln w="9525" cap="flat" cmpd="sng">
            <a:solidFill>
              <a:schemeClr val="accent6"/>
            </a:solidFill>
            <a:prstDash val="solid"/>
            <a:round/>
            <a:headEnd type="none" w="sm" len="sm"/>
            <a:tailEnd type="none" w="sm" len="sm"/>
          </a:ln>
        </p:spPr>
      </p:cxnSp>
      <p:cxnSp>
        <p:nvCxnSpPr>
          <p:cNvPr id="1064" name="Google Shape;1064;p59"/>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1065" name="Google Shape;1065;p59"/>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1066" name="Google Shape;1066;p59"/>
          <p:cNvCxnSpPr/>
          <p:nvPr/>
        </p:nvCxnSpPr>
        <p:spPr>
          <a:xfrm>
            <a:off x="5153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1067" name="Google Shape;1067;p59"/>
          <p:cNvCxnSpPr/>
          <p:nvPr/>
        </p:nvCxnSpPr>
        <p:spPr>
          <a:xfrm>
            <a:off x="1042100" y="-200"/>
            <a:ext cx="0" cy="514380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lank - ALT 5">
  <p:cSld name="BLANK_1_1_1_1_1_1_1_1_1_1_2_1_1_2">
    <p:bg>
      <p:bgPr>
        <a:solidFill>
          <a:schemeClr val="lt1"/>
        </a:solidFill>
        <a:effectLst/>
      </p:bgPr>
    </p:bg>
    <p:spTree>
      <p:nvGrpSpPr>
        <p:cNvPr id="1" name="Shape 1068"/>
        <p:cNvGrpSpPr/>
        <p:nvPr/>
      </p:nvGrpSpPr>
      <p:grpSpPr>
        <a:xfrm>
          <a:off x="0" y="0"/>
          <a:ext cx="0" cy="0"/>
          <a:chOff x="0" y="0"/>
          <a:chExt cx="0" cy="0"/>
        </a:xfrm>
      </p:grpSpPr>
      <p:sp>
        <p:nvSpPr>
          <p:cNvPr id="1069" name="Google Shape;1069;p60"/>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sp>
        <p:nvSpPr>
          <p:cNvPr id="1070" name="Google Shape;1070;p60"/>
          <p:cNvSpPr txBox="1">
            <a:spLocks noGrp="1"/>
          </p:cNvSpPr>
          <p:nvPr>
            <p:ph type="subTitle" idx="2"/>
          </p:nvPr>
        </p:nvSpPr>
        <p:spPr>
          <a:xfrm>
            <a:off x="104060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dk1"/>
              </a:buClr>
              <a:buSzPts val="800"/>
              <a:buFont typeface="Inter"/>
              <a:buNone/>
              <a:defRPr sz="800">
                <a:solidFill>
                  <a:schemeClr val="dk1"/>
                </a:solidFill>
              </a:defRPr>
            </a:lvl1pPr>
            <a:lvl2pPr lvl="1">
              <a:spcBef>
                <a:spcPts val="0"/>
              </a:spcBef>
              <a:spcAft>
                <a:spcPts val="0"/>
              </a:spcAft>
              <a:buClr>
                <a:schemeClr val="dk1"/>
              </a:buClr>
              <a:buSzPts val="800"/>
              <a:buFont typeface="Inter"/>
              <a:buNone/>
              <a:defRPr sz="800">
                <a:solidFill>
                  <a:schemeClr val="dk1"/>
                </a:solidFill>
              </a:defRPr>
            </a:lvl2pPr>
            <a:lvl3pPr lvl="2">
              <a:spcBef>
                <a:spcPts val="0"/>
              </a:spcBef>
              <a:spcAft>
                <a:spcPts val="0"/>
              </a:spcAft>
              <a:buClr>
                <a:schemeClr val="dk1"/>
              </a:buClr>
              <a:buSzPts val="800"/>
              <a:buFont typeface="Inter"/>
              <a:buNone/>
              <a:defRPr sz="800">
                <a:solidFill>
                  <a:schemeClr val="dk1"/>
                </a:solidFill>
              </a:defRPr>
            </a:lvl3pPr>
            <a:lvl4pPr lvl="3">
              <a:spcBef>
                <a:spcPts val="0"/>
              </a:spcBef>
              <a:spcAft>
                <a:spcPts val="0"/>
              </a:spcAft>
              <a:buClr>
                <a:schemeClr val="dk1"/>
              </a:buClr>
              <a:buSzPts val="800"/>
              <a:buFont typeface="Inter"/>
              <a:buNone/>
              <a:defRPr sz="800">
                <a:solidFill>
                  <a:schemeClr val="dk1"/>
                </a:solidFill>
              </a:defRPr>
            </a:lvl4pPr>
            <a:lvl5pPr lvl="4">
              <a:spcBef>
                <a:spcPts val="0"/>
              </a:spcBef>
              <a:spcAft>
                <a:spcPts val="0"/>
              </a:spcAft>
              <a:buClr>
                <a:schemeClr val="dk1"/>
              </a:buClr>
              <a:buSzPts val="800"/>
              <a:buFont typeface="Inter"/>
              <a:buNone/>
              <a:defRPr sz="800">
                <a:solidFill>
                  <a:schemeClr val="dk1"/>
                </a:solidFill>
              </a:defRPr>
            </a:lvl5pPr>
            <a:lvl6pPr lvl="5">
              <a:spcBef>
                <a:spcPts val="0"/>
              </a:spcBef>
              <a:spcAft>
                <a:spcPts val="0"/>
              </a:spcAft>
              <a:buClr>
                <a:schemeClr val="dk1"/>
              </a:buClr>
              <a:buSzPts val="800"/>
              <a:buFont typeface="Inter"/>
              <a:buNone/>
              <a:defRPr sz="800">
                <a:solidFill>
                  <a:schemeClr val="dk1"/>
                </a:solidFill>
              </a:defRPr>
            </a:lvl6pPr>
            <a:lvl7pPr lvl="6">
              <a:spcBef>
                <a:spcPts val="0"/>
              </a:spcBef>
              <a:spcAft>
                <a:spcPts val="0"/>
              </a:spcAft>
              <a:buClr>
                <a:schemeClr val="dk1"/>
              </a:buClr>
              <a:buSzPts val="800"/>
              <a:buFont typeface="Inter"/>
              <a:buNone/>
              <a:defRPr sz="800">
                <a:solidFill>
                  <a:schemeClr val="dk1"/>
                </a:solidFill>
              </a:defRPr>
            </a:lvl7pPr>
            <a:lvl8pPr lvl="7">
              <a:spcBef>
                <a:spcPts val="0"/>
              </a:spcBef>
              <a:spcAft>
                <a:spcPts val="0"/>
              </a:spcAft>
              <a:buClr>
                <a:schemeClr val="dk1"/>
              </a:buClr>
              <a:buSzPts val="800"/>
              <a:buFont typeface="Inter"/>
              <a:buNone/>
              <a:defRPr sz="800">
                <a:solidFill>
                  <a:schemeClr val="dk1"/>
                </a:solidFill>
              </a:defRPr>
            </a:lvl8pPr>
            <a:lvl9pPr lvl="8">
              <a:spcBef>
                <a:spcPts val="0"/>
              </a:spcBef>
              <a:spcAft>
                <a:spcPts val="0"/>
              </a:spcAft>
              <a:buClr>
                <a:schemeClr val="dk1"/>
              </a:buClr>
              <a:buSzPts val="800"/>
              <a:buFont typeface="Inter"/>
              <a:buNone/>
              <a:defRPr sz="800">
                <a:solidFill>
                  <a:schemeClr val="dk1"/>
                </a:solidFill>
              </a:defRPr>
            </a:lvl9pPr>
          </a:lstStyle>
          <a:p>
            <a:endParaRPr/>
          </a:p>
        </p:txBody>
      </p:sp>
      <p:sp>
        <p:nvSpPr>
          <p:cNvPr id="1071" name="Google Shape;1071;p60"/>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dk1"/>
              </a:buClr>
              <a:buSzPts val="800"/>
              <a:buFont typeface="Inter"/>
              <a:buNone/>
              <a:defRPr sz="800">
                <a:solidFill>
                  <a:schemeClr val="dk1"/>
                </a:solidFill>
              </a:defRPr>
            </a:lvl1pPr>
            <a:lvl2pPr lvl="1" algn="r">
              <a:spcBef>
                <a:spcPts val="0"/>
              </a:spcBef>
              <a:spcAft>
                <a:spcPts val="0"/>
              </a:spcAft>
              <a:buClr>
                <a:schemeClr val="dk1"/>
              </a:buClr>
              <a:buSzPts val="800"/>
              <a:buFont typeface="Inter"/>
              <a:buNone/>
              <a:defRPr sz="800">
                <a:solidFill>
                  <a:schemeClr val="dk1"/>
                </a:solidFill>
              </a:defRPr>
            </a:lvl2pPr>
            <a:lvl3pPr lvl="2" algn="r">
              <a:spcBef>
                <a:spcPts val="0"/>
              </a:spcBef>
              <a:spcAft>
                <a:spcPts val="0"/>
              </a:spcAft>
              <a:buClr>
                <a:schemeClr val="dk1"/>
              </a:buClr>
              <a:buSzPts val="800"/>
              <a:buFont typeface="Inter"/>
              <a:buNone/>
              <a:defRPr sz="800">
                <a:solidFill>
                  <a:schemeClr val="dk1"/>
                </a:solidFill>
              </a:defRPr>
            </a:lvl3pPr>
            <a:lvl4pPr lvl="3" algn="r">
              <a:spcBef>
                <a:spcPts val="0"/>
              </a:spcBef>
              <a:spcAft>
                <a:spcPts val="0"/>
              </a:spcAft>
              <a:buClr>
                <a:schemeClr val="dk1"/>
              </a:buClr>
              <a:buSzPts val="800"/>
              <a:buFont typeface="Inter"/>
              <a:buNone/>
              <a:defRPr sz="800">
                <a:solidFill>
                  <a:schemeClr val="dk1"/>
                </a:solidFill>
              </a:defRPr>
            </a:lvl4pPr>
            <a:lvl5pPr lvl="4" algn="r">
              <a:spcBef>
                <a:spcPts val="0"/>
              </a:spcBef>
              <a:spcAft>
                <a:spcPts val="0"/>
              </a:spcAft>
              <a:buClr>
                <a:schemeClr val="dk1"/>
              </a:buClr>
              <a:buSzPts val="800"/>
              <a:buFont typeface="Inter"/>
              <a:buNone/>
              <a:defRPr sz="800">
                <a:solidFill>
                  <a:schemeClr val="dk1"/>
                </a:solidFill>
              </a:defRPr>
            </a:lvl5pPr>
            <a:lvl6pPr lvl="5" algn="r">
              <a:spcBef>
                <a:spcPts val="0"/>
              </a:spcBef>
              <a:spcAft>
                <a:spcPts val="0"/>
              </a:spcAft>
              <a:buClr>
                <a:schemeClr val="dk1"/>
              </a:buClr>
              <a:buSzPts val="800"/>
              <a:buFont typeface="Inter"/>
              <a:buNone/>
              <a:defRPr sz="800">
                <a:solidFill>
                  <a:schemeClr val="dk1"/>
                </a:solidFill>
              </a:defRPr>
            </a:lvl6pPr>
            <a:lvl7pPr lvl="6" algn="r">
              <a:spcBef>
                <a:spcPts val="0"/>
              </a:spcBef>
              <a:spcAft>
                <a:spcPts val="0"/>
              </a:spcAft>
              <a:buClr>
                <a:schemeClr val="dk1"/>
              </a:buClr>
              <a:buSzPts val="800"/>
              <a:buFont typeface="Inter"/>
              <a:buNone/>
              <a:defRPr sz="800">
                <a:solidFill>
                  <a:schemeClr val="dk1"/>
                </a:solidFill>
              </a:defRPr>
            </a:lvl7pPr>
            <a:lvl8pPr lvl="7" algn="r">
              <a:spcBef>
                <a:spcPts val="0"/>
              </a:spcBef>
              <a:spcAft>
                <a:spcPts val="0"/>
              </a:spcAft>
              <a:buClr>
                <a:schemeClr val="dk1"/>
              </a:buClr>
              <a:buSzPts val="800"/>
              <a:buFont typeface="Inter"/>
              <a:buNone/>
              <a:defRPr sz="800">
                <a:solidFill>
                  <a:schemeClr val="dk1"/>
                </a:solidFill>
              </a:defRPr>
            </a:lvl8pPr>
            <a:lvl9pPr lvl="8" algn="r">
              <a:spcBef>
                <a:spcPts val="0"/>
              </a:spcBef>
              <a:spcAft>
                <a:spcPts val="0"/>
              </a:spcAft>
              <a:buClr>
                <a:schemeClr val="dk1"/>
              </a:buClr>
              <a:buSzPts val="800"/>
              <a:buFont typeface="Inter"/>
              <a:buNone/>
              <a:defRPr sz="800">
                <a:solidFill>
                  <a:schemeClr val="dk1"/>
                </a:solidFill>
              </a:defRPr>
            </a:lvl9pPr>
          </a:lstStyle>
          <a:p>
            <a:endParaRPr/>
          </a:p>
        </p:txBody>
      </p:sp>
      <p:cxnSp>
        <p:nvCxnSpPr>
          <p:cNvPr id="1072" name="Google Shape;1072;p60"/>
          <p:cNvCxnSpPr/>
          <p:nvPr/>
        </p:nvCxnSpPr>
        <p:spPr>
          <a:xfrm>
            <a:off x="1042100" y="334900"/>
            <a:ext cx="8102400" cy="0"/>
          </a:xfrm>
          <a:prstGeom prst="straightConnector1">
            <a:avLst/>
          </a:prstGeom>
          <a:noFill/>
          <a:ln w="9525" cap="flat" cmpd="sng">
            <a:solidFill>
              <a:schemeClr val="accent6"/>
            </a:solidFill>
            <a:prstDash val="solid"/>
            <a:round/>
            <a:headEnd type="none" w="sm" len="sm"/>
            <a:tailEnd type="none" w="sm" len="sm"/>
          </a:ln>
        </p:spPr>
      </p:cxnSp>
      <p:cxnSp>
        <p:nvCxnSpPr>
          <p:cNvPr id="1073" name="Google Shape;1073;p60"/>
          <p:cNvCxnSpPr/>
          <p:nvPr/>
        </p:nvCxnSpPr>
        <p:spPr>
          <a:xfrm>
            <a:off x="6773750"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1074" name="Google Shape;1074;p60"/>
          <p:cNvCxnSpPr/>
          <p:nvPr/>
        </p:nvCxnSpPr>
        <p:spPr>
          <a:xfrm>
            <a:off x="8623975" y="-200"/>
            <a:ext cx="0" cy="335100"/>
          </a:xfrm>
          <a:prstGeom prst="straightConnector1">
            <a:avLst/>
          </a:prstGeom>
          <a:noFill/>
          <a:ln w="9525" cap="flat" cmpd="sng">
            <a:solidFill>
              <a:schemeClr val="accent6"/>
            </a:solidFill>
            <a:prstDash val="solid"/>
            <a:round/>
            <a:headEnd type="none" w="sm" len="sm"/>
            <a:tailEnd type="none" w="sm" len="sm"/>
          </a:ln>
        </p:spPr>
      </p:cxnSp>
      <p:cxnSp>
        <p:nvCxnSpPr>
          <p:cNvPr id="1075" name="Google Shape;1075;p60"/>
          <p:cNvCxnSpPr/>
          <p:nvPr/>
        </p:nvCxnSpPr>
        <p:spPr>
          <a:xfrm>
            <a:off x="515350" y="-200"/>
            <a:ext cx="0" cy="5143800"/>
          </a:xfrm>
          <a:prstGeom prst="straightConnector1">
            <a:avLst/>
          </a:prstGeom>
          <a:noFill/>
          <a:ln w="9525" cap="flat" cmpd="sng">
            <a:solidFill>
              <a:schemeClr val="accent6"/>
            </a:solidFill>
            <a:prstDash val="solid"/>
            <a:round/>
            <a:headEnd type="none" w="sm" len="sm"/>
            <a:tailEnd type="none" w="sm" len="sm"/>
          </a:ln>
        </p:spPr>
      </p:cxnSp>
      <p:cxnSp>
        <p:nvCxnSpPr>
          <p:cNvPr id="1076" name="Google Shape;1076;p60"/>
          <p:cNvCxnSpPr/>
          <p:nvPr/>
        </p:nvCxnSpPr>
        <p:spPr>
          <a:xfrm>
            <a:off x="1042100" y="-200"/>
            <a:ext cx="0" cy="5143800"/>
          </a:xfrm>
          <a:prstGeom prst="straightConnector1">
            <a:avLst/>
          </a:prstGeom>
          <a:noFill/>
          <a:ln w="9525" cap="flat" cmpd="sng">
            <a:solidFill>
              <a:schemeClr val="accent6"/>
            </a:solidFill>
            <a:prstDash val="solid"/>
            <a:round/>
            <a:headEnd type="none" w="sm" len="sm"/>
            <a:tailEnd type="none" w="sm" len="sm"/>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body and image">
  <p:cSld name="BLANK_1_1_1_1_1_1_1_1_1_1_1_1">
    <p:bg>
      <p:bgPr>
        <a:solidFill>
          <a:schemeClr val="lt2"/>
        </a:solidFill>
        <a:effectLst/>
      </p:bgPr>
    </p:bg>
    <p:spTree>
      <p:nvGrpSpPr>
        <p:cNvPr id="1" name="Shape 1077"/>
        <p:cNvGrpSpPr/>
        <p:nvPr/>
      </p:nvGrpSpPr>
      <p:grpSpPr>
        <a:xfrm>
          <a:off x="0" y="0"/>
          <a:ext cx="0" cy="0"/>
          <a:chOff x="0" y="0"/>
          <a:chExt cx="0" cy="0"/>
        </a:xfrm>
      </p:grpSpPr>
      <p:sp>
        <p:nvSpPr>
          <p:cNvPr id="1078" name="Google Shape;1078;p61"/>
          <p:cNvSpPr>
            <a:spLocks noGrp="1"/>
          </p:cNvSpPr>
          <p:nvPr>
            <p:ph type="pic" idx="2"/>
          </p:nvPr>
        </p:nvSpPr>
        <p:spPr>
          <a:xfrm>
            <a:off x="5548700" y="1196175"/>
            <a:ext cx="3073800" cy="3364800"/>
          </a:xfrm>
          <a:prstGeom prst="roundRect">
            <a:avLst>
              <a:gd name="adj" fmla="val 6865"/>
            </a:avLst>
          </a:prstGeom>
          <a:noFill/>
          <a:ln>
            <a:noFill/>
          </a:ln>
        </p:spPr>
      </p:sp>
      <p:cxnSp>
        <p:nvCxnSpPr>
          <p:cNvPr id="1079" name="Google Shape;1079;p61"/>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080" name="Google Shape;1080;p61"/>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081" name="Google Shape;1081;p61"/>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82" name="Google Shape;1082;p61"/>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1083" name="Google Shape;1083;p61"/>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1084" name="Google Shape;1084;p61"/>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085" name="Google Shape;1085;p61"/>
          <p:cNvSpPr txBox="1">
            <a:spLocks noGrp="1"/>
          </p:cNvSpPr>
          <p:nvPr>
            <p:ph type="body" idx="1"/>
          </p:nvPr>
        </p:nvSpPr>
        <p:spPr>
          <a:xfrm>
            <a:off x="522600" y="998925"/>
            <a:ext cx="3614400" cy="33648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body and image - ALT 1">
  <p:cSld name="BLANK_1_1_1_1_1_1_1_1_1_1_1_1_2">
    <p:bg>
      <p:bgPr>
        <a:solidFill>
          <a:schemeClr val="lt2"/>
        </a:solidFill>
        <a:effectLst/>
      </p:bgPr>
    </p:bg>
    <p:spTree>
      <p:nvGrpSpPr>
        <p:cNvPr id="1" name="Shape 1086"/>
        <p:cNvGrpSpPr/>
        <p:nvPr/>
      </p:nvGrpSpPr>
      <p:grpSpPr>
        <a:xfrm>
          <a:off x="0" y="0"/>
          <a:ext cx="0" cy="0"/>
          <a:chOff x="0" y="0"/>
          <a:chExt cx="0" cy="0"/>
        </a:xfrm>
      </p:grpSpPr>
      <p:sp>
        <p:nvSpPr>
          <p:cNvPr id="1087" name="Google Shape;1087;p62"/>
          <p:cNvSpPr>
            <a:spLocks noGrp="1"/>
          </p:cNvSpPr>
          <p:nvPr>
            <p:ph type="pic" idx="2"/>
          </p:nvPr>
        </p:nvSpPr>
        <p:spPr>
          <a:xfrm>
            <a:off x="5548700" y="1196175"/>
            <a:ext cx="3073800" cy="3364800"/>
          </a:xfrm>
          <a:prstGeom prst="roundRect">
            <a:avLst>
              <a:gd name="adj" fmla="val 6865"/>
            </a:avLst>
          </a:prstGeom>
          <a:noFill/>
          <a:ln>
            <a:noFill/>
          </a:ln>
        </p:spPr>
      </p:sp>
      <p:cxnSp>
        <p:nvCxnSpPr>
          <p:cNvPr id="1088" name="Google Shape;1088;p62"/>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089" name="Google Shape;1089;p62"/>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090" name="Google Shape;1090;p62"/>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091" name="Google Shape;1091;p62"/>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1092" name="Google Shape;1092;p62"/>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1093" name="Google Shape;1093;p62"/>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094" name="Google Shape;1094;p62"/>
          <p:cNvSpPr txBox="1">
            <a:spLocks noGrp="1"/>
          </p:cNvSpPr>
          <p:nvPr>
            <p:ph type="body" idx="1"/>
          </p:nvPr>
        </p:nvSpPr>
        <p:spPr>
          <a:xfrm>
            <a:off x="522600" y="998925"/>
            <a:ext cx="3614400" cy="3364800"/>
          </a:xfrm>
          <a:prstGeom prst="rect">
            <a:avLst/>
          </a:prstGeom>
        </p:spPr>
        <p:txBody>
          <a:bodyPr spcFirstLastPara="1" wrap="square" lIns="274300" tIns="91425" rIns="9142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095" name="Google Shape;1095;p62"/>
          <p:cNvSpPr txBox="1">
            <a:spLocks noGrp="1"/>
          </p:cNvSpPr>
          <p:nvPr>
            <p:ph type="subTitle" idx="3"/>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096" name="Google Shape;1096;p62"/>
          <p:cNvSpPr txBox="1">
            <a:spLocks noGrp="1"/>
          </p:cNvSpPr>
          <p:nvPr>
            <p:ph type="subTitle" idx="4"/>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097" name="Google Shape;1097;p62"/>
          <p:cNvSpPr txBox="1">
            <a:spLocks noGrp="1"/>
          </p:cNvSpPr>
          <p:nvPr>
            <p:ph type="subTitle" idx="5"/>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wo big ideas">
  <p:cSld name="BLANK_1_1_1_1_1_1_1_1_1_1_1_1_1">
    <p:bg>
      <p:bgPr>
        <a:solidFill>
          <a:schemeClr val="lt2"/>
        </a:solidFill>
        <a:effectLst/>
      </p:bgPr>
    </p:bg>
    <p:spTree>
      <p:nvGrpSpPr>
        <p:cNvPr id="1" name="Shape 1098"/>
        <p:cNvGrpSpPr/>
        <p:nvPr/>
      </p:nvGrpSpPr>
      <p:grpSpPr>
        <a:xfrm>
          <a:off x="0" y="0"/>
          <a:ext cx="0" cy="0"/>
          <a:chOff x="0" y="0"/>
          <a:chExt cx="0" cy="0"/>
        </a:xfrm>
      </p:grpSpPr>
      <p:grpSp>
        <p:nvGrpSpPr>
          <p:cNvPr id="1099" name="Google Shape;1099;p63"/>
          <p:cNvGrpSpPr/>
          <p:nvPr/>
        </p:nvGrpSpPr>
        <p:grpSpPr>
          <a:xfrm rot="5400000">
            <a:off x="590952" y="3923898"/>
            <a:ext cx="369896" cy="333900"/>
            <a:chOff x="96076" y="654376"/>
            <a:chExt cx="369896" cy="333900"/>
          </a:xfrm>
        </p:grpSpPr>
        <p:cxnSp>
          <p:nvCxnSpPr>
            <p:cNvPr id="1100" name="Google Shape;1100;p63"/>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01" name="Google Shape;1101;p63"/>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02" name="Google Shape;1102;p63"/>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103" name="Google Shape;1103;p63"/>
          <p:cNvGrpSpPr/>
          <p:nvPr/>
        </p:nvGrpSpPr>
        <p:grpSpPr>
          <a:xfrm rot="5400000">
            <a:off x="593777" y="1786135"/>
            <a:ext cx="369896" cy="333900"/>
            <a:chOff x="96076" y="654376"/>
            <a:chExt cx="369896" cy="333900"/>
          </a:xfrm>
        </p:grpSpPr>
        <p:cxnSp>
          <p:nvCxnSpPr>
            <p:cNvPr id="1104" name="Google Shape;1104;p63"/>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05" name="Google Shape;1105;p63"/>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06" name="Google Shape;1106;p63"/>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1107" name="Google Shape;1107;p63"/>
          <p:cNvSpPr txBox="1"/>
          <p:nvPr/>
        </p:nvSpPr>
        <p:spPr>
          <a:xfrm>
            <a:off x="1036450" y="882400"/>
            <a:ext cx="1985100" cy="21333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800">
              <a:solidFill>
                <a:schemeClr val="lt1"/>
              </a:solidFill>
              <a:latin typeface="Inter Light"/>
              <a:ea typeface="Inter Light"/>
              <a:cs typeface="Inter Light"/>
              <a:sym typeface="Inter Light"/>
            </a:endParaRPr>
          </a:p>
        </p:txBody>
      </p:sp>
      <p:sp>
        <p:nvSpPr>
          <p:cNvPr id="1108" name="Google Shape;1108;p63"/>
          <p:cNvSpPr txBox="1"/>
          <p:nvPr/>
        </p:nvSpPr>
        <p:spPr>
          <a:xfrm>
            <a:off x="1036450" y="3019861"/>
            <a:ext cx="1985100" cy="21333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09" name="Google Shape;1109;p63"/>
          <p:cNvSpPr txBox="1">
            <a:spLocks noGrp="1"/>
          </p:cNvSpPr>
          <p:nvPr>
            <p:ph type="subTitle" idx="1"/>
          </p:nvPr>
        </p:nvSpPr>
        <p:spPr>
          <a:xfrm>
            <a:off x="1042075" y="882450"/>
            <a:ext cx="1985100" cy="21333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2400"/>
              <a:buFont typeface="Gowun Batang"/>
              <a:buNone/>
              <a:defRPr sz="24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110" name="Google Shape;1110;p63"/>
          <p:cNvSpPr txBox="1">
            <a:spLocks noGrp="1"/>
          </p:cNvSpPr>
          <p:nvPr>
            <p:ph type="subTitle" idx="2"/>
          </p:nvPr>
        </p:nvSpPr>
        <p:spPr>
          <a:xfrm>
            <a:off x="1042100" y="3015800"/>
            <a:ext cx="1985100" cy="21333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2400"/>
              <a:buFont typeface="Gowun Batang"/>
              <a:buNone/>
              <a:defRPr sz="24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cxnSp>
        <p:nvCxnSpPr>
          <p:cNvPr id="1111" name="Google Shape;1111;p63"/>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1112" name="Google Shape;1112;p63"/>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113" name="Google Shape;1113;p63"/>
          <p:cNvCxnSpPr/>
          <p:nvPr/>
        </p:nvCxnSpPr>
        <p:spPr>
          <a:xfrm>
            <a:off x="8623975" y="-200"/>
            <a:ext cx="0" cy="5143500"/>
          </a:xfrm>
          <a:prstGeom prst="straightConnector1">
            <a:avLst/>
          </a:prstGeom>
          <a:noFill/>
          <a:ln w="9525" cap="flat" cmpd="sng">
            <a:solidFill>
              <a:schemeClr val="lt1"/>
            </a:solidFill>
            <a:prstDash val="solid"/>
            <a:round/>
            <a:headEnd type="none" w="sm" len="sm"/>
            <a:tailEnd type="none" w="sm" len="sm"/>
          </a:ln>
        </p:spPr>
      </p:cxnSp>
      <p:cxnSp>
        <p:nvCxnSpPr>
          <p:cNvPr id="1114" name="Google Shape;1114;p63"/>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115" name="Google Shape;1115;p63"/>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sp>
        <p:nvSpPr>
          <p:cNvPr id="1116" name="Google Shape;1116;p63"/>
          <p:cNvSpPr txBox="1">
            <a:spLocks noGrp="1"/>
          </p:cNvSpPr>
          <p:nvPr>
            <p:ph type="body" idx="3"/>
          </p:nvPr>
        </p:nvSpPr>
        <p:spPr>
          <a:xfrm>
            <a:off x="3166350" y="1132823"/>
            <a:ext cx="5457600" cy="16047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117" name="Google Shape;1117;p63"/>
          <p:cNvSpPr txBox="1">
            <a:spLocks noGrp="1"/>
          </p:cNvSpPr>
          <p:nvPr>
            <p:ph type="body" idx="4"/>
          </p:nvPr>
        </p:nvSpPr>
        <p:spPr>
          <a:xfrm>
            <a:off x="3166350" y="3266210"/>
            <a:ext cx="5457600" cy="16047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118" name="Google Shape;1118;p63"/>
          <p:cNvSpPr txBox="1">
            <a:spLocks noGrp="1"/>
          </p:cNvSpPr>
          <p:nvPr>
            <p:ph type="title"/>
          </p:nvPr>
        </p:nvSpPr>
        <p:spPr>
          <a:xfrm flipH="1">
            <a:off x="1046175" y="334951"/>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1119" name="Google Shape;1119;p63"/>
          <p:cNvCxnSpPr/>
          <p:nvPr/>
        </p:nvCxnSpPr>
        <p:spPr>
          <a:xfrm>
            <a:off x="1042100" y="882400"/>
            <a:ext cx="75819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orient="horz" pos="1726">
          <p15:clr>
            <a:srgbClr val="E46962"/>
          </p15:clr>
        </p15:guide>
        <p15:guide id="2" orient="horz" pos="3042">
          <p15:clr>
            <a:srgbClr val="E46962"/>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wo big ideas - ALT 1">
  <p:cSld name="BLANK_1_1_1_1_1_1_1_1_1_1_1_1_1_2">
    <p:bg>
      <p:bgPr>
        <a:solidFill>
          <a:schemeClr val="lt2"/>
        </a:solidFill>
        <a:effectLst/>
      </p:bgPr>
    </p:bg>
    <p:spTree>
      <p:nvGrpSpPr>
        <p:cNvPr id="1" name="Shape 1120"/>
        <p:cNvGrpSpPr/>
        <p:nvPr/>
      </p:nvGrpSpPr>
      <p:grpSpPr>
        <a:xfrm>
          <a:off x="0" y="0"/>
          <a:ext cx="0" cy="0"/>
          <a:chOff x="0" y="0"/>
          <a:chExt cx="0" cy="0"/>
        </a:xfrm>
      </p:grpSpPr>
      <p:grpSp>
        <p:nvGrpSpPr>
          <p:cNvPr id="1121" name="Google Shape;1121;p64"/>
          <p:cNvGrpSpPr/>
          <p:nvPr/>
        </p:nvGrpSpPr>
        <p:grpSpPr>
          <a:xfrm rot="5400000">
            <a:off x="590952" y="3923898"/>
            <a:ext cx="369896" cy="333900"/>
            <a:chOff x="96076" y="654376"/>
            <a:chExt cx="369896" cy="333900"/>
          </a:xfrm>
        </p:grpSpPr>
        <p:cxnSp>
          <p:nvCxnSpPr>
            <p:cNvPr id="1122" name="Google Shape;1122;p64"/>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23" name="Google Shape;1123;p64"/>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24" name="Google Shape;1124;p64"/>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125" name="Google Shape;1125;p64"/>
          <p:cNvGrpSpPr/>
          <p:nvPr/>
        </p:nvGrpSpPr>
        <p:grpSpPr>
          <a:xfrm rot="5400000">
            <a:off x="593777" y="1786135"/>
            <a:ext cx="369896" cy="333900"/>
            <a:chOff x="96076" y="654376"/>
            <a:chExt cx="369896" cy="333900"/>
          </a:xfrm>
        </p:grpSpPr>
        <p:cxnSp>
          <p:nvCxnSpPr>
            <p:cNvPr id="1126" name="Google Shape;1126;p64"/>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27" name="Google Shape;1127;p64"/>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28" name="Google Shape;1128;p64"/>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1129" name="Google Shape;1129;p64"/>
          <p:cNvSpPr txBox="1"/>
          <p:nvPr/>
        </p:nvSpPr>
        <p:spPr>
          <a:xfrm>
            <a:off x="1036450" y="882400"/>
            <a:ext cx="1985100" cy="21333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800">
              <a:solidFill>
                <a:schemeClr val="lt1"/>
              </a:solidFill>
              <a:latin typeface="Inter Light"/>
              <a:ea typeface="Inter Light"/>
              <a:cs typeface="Inter Light"/>
              <a:sym typeface="Inter Light"/>
            </a:endParaRPr>
          </a:p>
        </p:txBody>
      </p:sp>
      <p:sp>
        <p:nvSpPr>
          <p:cNvPr id="1130" name="Google Shape;1130;p64"/>
          <p:cNvSpPr txBox="1"/>
          <p:nvPr/>
        </p:nvSpPr>
        <p:spPr>
          <a:xfrm>
            <a:off x="1036450" y="3019861"/>
            <a:ext cx="1985100" cy="21333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31" name="Google Shape;1131;p64"/>
          <p:cNvSpPr txBox="1">
            <a:spLocks noGrp="1"/>
          </p:cNvSpPr>
          <p:nvPr>
            <p:ph type="title"/>
          </p:nvPr>
        </p:nvSpPr>
        <p:spPr>
          <a:xfrm>
            <a:off x="1042100" y="886425"/>
            <a:ext cx="1979400" cy="2133300"/>
          </a:xfrm>
          <a:prstGeom prst="rect">
            <a:avLst/>
          </a:prstGeom>
        </p:spPr>
        <p:txBody>
          <a:bodyPr spcFirstLastPara="1" wrap="square" lIns="274300" tIns="0" rIns="182875" bIns="45700"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sp>
        <p:nvSpPr>
          <p:cNvPr id="1132" name="Google Shape;1132;p64"/>
          <p:cNvSpPr txBox="1">
            <a:spLocks noGrp="1"/>
          </p:cNvSpPr>
          <p:nvPr>
            <p:ph type="title" idx="2"/>
          </p:nvPr>
        </p:nvSpPr>
        <p:spPr>
          <a:xfrm>
            <a:off x="1042100" y="3023907"/>
            <a:ext cx="1985100" cy="2133300"/>
          </a:xfrm>
          <a:prstGeom prst="rect">
            <a:avLst/>
          </a:prstGeom>
        </p:spPr>
        <p:txBody>
          <a:bodyPr spcFirstLastPara="1" wrap="square" lIns="274300" tIns="0" rIns="182875" bIns="45700"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sp>
        <p:nvSpPr>
          <p:cNvPr id="1133" name="Google Shape;1133;p64"/>
          <p:cNvSpPr txBox="1">
            <a:spLocks noGrp="1"/>
          </p:cNvSpPr>
          <p:nvPr>
            <p:ph type="subTitle" idx="1"/>
          </p:nvPr>
        </p:nvSpPr>
        <p:spPr>
          <a:xfrm>
            <a:off x="10364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134" name="Google Shape;1134;p64"/>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135" name="Google Shape;1135;p64"/>
          <p:cNvSpPr txBox="1">
            <a:spLocks noGrp="1"/>
          </p:cNvSpPr>
          <p:nvPr>
            <p:ph type="subTitle" idx="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cxnSp>
        <p:nvCxnSpPr>
          <p:cNvPr id="1136" name="Google Shape;1136;p64"/>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1137" name="Google Shape;1137;p64"/>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138" name="Google Shape;1138;p64"/>
          <p:cNvCxnSpPr/>
          <p:nvPr/>
        </p:nvCxnSpPr>
        <p:spPr>
          <a:xfrm>
            <a:off x="8623975" y="-200"/>
            <a:ext cx="0" cy="5143500"/>
          </a:xfrm>
          <a:prstGeom prst="straightConnector1">
            <a:avLst/>
          </a:prstGeom>
          <a:noFill/>
          <a:ln w="9525" cap="flat" cmpd="sng">
            <a:solidFill>
              <a:schemeClr val="lt1"/>
            </a:solidFill>
            <a:prstDash val="solid"/>
            <a:round/>
            <a:headEnd type="none" w="sm" len="sm"/>
            <a:tailEnd type="none" w="sm" len="sm"/>
          </a:ln>
        </p:spPr>
      </p:cxnSp>
      <p:cxnSp>
        <p:nvCxnSpPr>
          <p:cNvPr id="1139" name="Google Shape;1139;p64"/>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140" name="Google Shape;1140;p64"/>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sp>
        <p:nvSpPr>
          <p:cNvPr id="1141" name="Google Shape;1141;p64"/>
          <p:cNvSpPr txBox="1">
            <a:spLocks noGrp="1"/>
          </p:cNvSpPr>
          <p:nvPr>
            <p:ph type="body" idx="5"/>
          </p:nvPr>
        </p:nvSpPr>
        <p:spPr>
          <a:xfrm>
            <a:off x="3166350" y="1132823"/>
            <a:ext cx="5457600" cy="16047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142" name="Google Shape;1142;p64"/>
          <p:cNvSpPr txBox="1">
            <a:spLocks noGrp="1"/>
          </p:cNvSpPr>
          <p:nvPr>
            <p:ph type="body" idx="6"/>
          </p:nvPr>
        </p:nvSpPr>
        <p:spPr>
          <a:xfrm>
            <a:off x="3166350" y="3266210"/>
            <a:ext cx="5457600" cy="16047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143" name="Google Shape;1143;p64"/>
          <p:cNvSpPr txBox="1">
            <a:spLocks noGrp="1"/>
          </p:cNvSpPr>
          <p:nvPr>
            <p:ph type="title" idx="7"/>
          </p:nvPr>
        </p:nvSpPr>
        <p:spPr>
          <a:xfrm flipH="1">
            <a:off x="1046175" y="334951"/>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cxnSp>
        <p:nvCxnSpPr>
          <p:cNvPr id="1144" name="Google Shape;1144;p64"/>
          <p:cNvCxnSpPr/>
          <p:nvPr/>
        </p:nvCxnSpPr>
        <p:spPr>
          <a:xfrm>
            <a:off x="1042100" y="882400"/>
            <a:ext cx="75819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orient="horz" pos="1726">
          <p15:clr>
            <a:srgbClr val="E46962"/>
          </p15:clr>
        </p15:guide>
        <p15:guide id="2" orient="horz" pos="3042">
          <p15:clr>
            <a:srgbClr val="E46962"/>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hree big ideas">
  <p:cSld name="BLANK_1_1_1_1_1_1_1_1_1_1_1_1_1_1">
    <p:bg>
      <p:bgPr>
        <a:solidFill>
          <a:schemeClr val="lt2"/>
        </a:solidFill>
        <a:effectLst/>
      </p:bgPr>
    </p:bg>
    <p:spTree>
      <p:nvGrpSpPr>
        <p:cNvPr id="1" name="Shape 1145"/>
        <p:cNvGrpSpPr/>
        <p:nvPr/>
      </p:nvGrpSpPr>
      <p:grpSpPr>
        <a:xfrm>
          <a:off x="0" y="0"/>
          <a:ext cx="0" cy="0"/>
          <a:chOff x="0" y="0"/>
          <a:chExt cx="0" cy="0"/>
        </a:xfrm>
      </p:grpSpPr>
      <p:grpSp>
        <p:nvGrpSpPr>
          <p:cNvPr id="1146" name="Google Shape;1146;p65"/>
          <p:cNvGrpSpPr/>
          <p:nvPr/>
        </p:nvGrpSpPr>
        <p:grpSpPr>
          <a:xfrm rot="5400000">
            <a:off x="593015" y="4280998"/>
            <a:ext cx="369896" cy="333900"/>
            <a:chOff x="96076" y="654376"/>
            <a:chExt cx="369896" cy="333900"/>
          </a:xfrm>
        </p:grpSpPr>
        <p:cxnSp>
          <p:nvCxnSpPr>
            <p:cNvPr id="1147" name="Google Shape;1147;p6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48" name="Google Shape;1148;p6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49" name="Google Shape;1149;p6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150" name="Google Shape;1150;p65"/>
          <p:cNvGrpSpPr/>
          <p:nvPr/>
        </p:nvGrpSpPr>
        <p:grpSpPr>
          <a:xfrm rot="5400000">
            <a:off x="591615" y="2800698"/>
            <a:ext cx="369896" cy="333900"/>
            <a:chOff x="96076" y="654376"/>
            <a:chExt cx="369896" cy="333900"/>
          </a:xfrm>
        </p:grpSpPr>
        <p:cxnSp>
          <p:nvCxnSpPr>
            <p:cNvPr id="1151" name="Google Shape;1151;p6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52" name="Google Shape;1152;p6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53" name="Google Shape;1153;p6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154" name="Google Shape;1154;p65"/>
          <p:cNvGrpSpPr/>
          <p:nvPr/>
        </p:nvGrpSpPr>
        <p:grpSpPr>
          <a:xfrm rot="5400000">
            <a:off x="594440" y="1320410"/>
            <a:ext cx="369896" cy="333900"/>
            <a:chOff x="96076" y="654376"/>
            <a:chExt cx="369896" cy="333900"/>
          </a:xfrm>
        </p:grpSpPr>
        <p:cxnSp>
          <p:nvCxnSpPr>
            <p:cNvPr id="1155" name="Google Shape;1155;p6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56" name="Google Shape;1156;p6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57" name="Google Shape;1157;p6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1158" name="Google Shape;1158;p65"/>
          <p:cNvSpPr txBox="1">
            <a:spLocks noGrp="1"/>
          </p:cNvSpPr>
          <p:nvPr>
            <p:ph type="title"/>
          </p:nvPr>
        </p:nvSpPr>
        <p:spPr>
          <a:xfrm flipH="1">
            <a:off x="1046175" y="334951"/>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1159" name="Google Shape;1159;p65"/>
          <p:cNvSpPr txBox="1"/>
          <p:nvPr/>
        </p:nvSpPr>
        <p:spPr>
          <a:xfrm>
            <a:off x="1040600" y="3719118"/>
            <a:ext cx="1985100" cy="14244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60" name="Google Shape;1160;p65"/>
          <p:cNvSpPr txBox="1"/>
          <p:nvPr/>
        </p:nvSpPr>
        <p:spPr>
          <a:xfrm>
            <a:off x="1040600" y="2311041"/>
            <a:ext cx="1985100" cy="14244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61" name="Google Shape;1161;p65"/>
          <p:cNvSpPr txBox="1"/>
          <p:nvPr/>
        </p:nvSpPr>
        <p:spPr>
          <a:xfrm>
            <a:off x="1040600" y="882450"/>
            <a:ext cx="1985100" cy="14244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62" name="Google Shape;1162;p65"/>
          <p:cNvSpPr txBox="1">
            <a:spLocks noGrp="1"/>
          </p:cNvSpPr>
          <p:nvPr>
            <p:ph type="body" idx="1"/>
          </p:nvPr>
        </p:nvSpPr>
        <p:spPr>
          <a:xfrm>
            <a:off x="3166350" y="2557587"/>
            <a:ext cx="5457600" cy="11736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163" name="Google Shape;1163;p65"/>
          <p:cNvSpPr txBox="1">
            <a:spLocks noGrp="1"/>
          </p:cNvSpPr>
          <p:nvPr>
            <p:ph type="body" idx="2"/>
          </p:nvPr>
        </p:nvSpPr>
        <p:spPr>
          <a:xfrm>
            <a:off x="3166350" y="3965664"/>
            <a:ext cx="5457600" cy="1173600"/>
          </a:xfrm>
          <a:prstGeom prst="rect">
            <a:avLst/>
          </a:prstGeom>
        </p:spPr>
        <p:txBody>
          <a:bodyPr spcFirstLastPara="1" wrap="square" lIns="274300" tIns="0" rIns="182875" bIns="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cxnSp>
        <p:nvCxnSpPr>
          <p:cNvPr id="1164" name="Google Shape;1164;p65"/>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1165" name="Google Shape;1165;p65"/>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166" name="Google Shape;1166;p65"/>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167" name="Google Shape;1167;p65"/>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168" name="Google Shape;1168;p65"/>
          <p:cNvCxnSpPr/>
          <p:nvPr/>
        </p:nvCxnSpPr>
        <p:spPr>
          <a:xfrm>
            <a:off x="8623975" y="-200"/>
            <a:ext cx="0" cy="5143500"/>
          </a:xfrm>
          <a:prstGeom prst="straightConnector1">
            <a:avLst/>
          </a:prstGeom>
          <a:noFill/>
          <a:ln w="9525" cap="flat" cmpd="sng">
            <a:solidFill>
              <a:schemeClr val="lt1"/>
            </a:solidFill>
            <a:prstDash val="solid"/>
            <a:round/>
            <a:headEnd type="none" w="sm" len="sm"/>
            <a:tailEnd type="none" w="sm" len="sm"/>
          </a:ln>
        </p:spPr>
      </p:cxnSp>
      <p:sp>
        <p:nvSpPr>
          <p:cNvPr id="1169" name="Google Shape;1169;p65"/>
          <p:cNvSpPr txBox="1">
            <a:spLocks noGrp="1"/>
          </p:cNvSpPr>
          <p:nvPr>
            <p:ph type="body" idx="3"/>
          </p:nvPr>
        </p:nvSpPr>
        <p:spPr>
          <a:xfrm>
            <a:off x="3166350" y="1128996"/>
            <a:ext cx="5457600" cy="11736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cxnSp>
        <p:nvCxnSpPr>
          <p:cNvPr id="1170" name="Google Shape;1170;p65"/>
          <p:cNvCxnSpPr/>
          <p:nvPr/>
        </p:nvCxnSpPr>
        <p:spPr>
          <a:xfrm>
            <a:off x="1042100" y="882400"/>
            <a:ext cx="7581900" cy="0"/>
          </a:xfrm>
          <a:prstGeom prst="straightConnector1">
            <a:avLst/>
          </a:prstGeom>
          <a:noFill/>
          <a:ln w="9525" cap="flat" cmpd="sng">
            <a:solidFill>
              <a:schemeClr val="lt1"/>
            </a:solidFill>
            <a:prstDash val="solid"/>
            <a:round/>
            <a:headEnd type="none" w="sm" len="sm"/>
            <a:tailEnd type="none" w="sm" len="sm"/>
          </a:ln>
        </p:spPr>
      </p:cxnSp>
      <p:sp>
        <p:nvSpPr>
          <p:cNvPr id="1171" name="Google Shape;1171;p65"/>
          <p:cNvSpPr txBox="1">
            <a:spLocks noGrp="1"/>
          </p:cNvSpPr>
          <p:nvPr>
            <p:ph type="subTitle" idx="4"/>
          </p:nvPr>
        </p:nvSpPr>
        <p:spPr>
          <a:xfrm>
            <a:off x="1042075" y="882450"/>
            <a:ext cx="1985100" cy="14244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172" name="Google Shape;1172;p65"/>
          <p:cNvSpPr txBox="1">
            <a:spLocks noGrp="1"/>
          </p:cNvSpPr>
          <p:nvPr>
            <p:ph type="subTitle" idx="5"/>
          </p:nvPr>
        </p:nvSpPr>
        <p:spPr>
          <a:xfrm>
            <a:off x="1042075" y="2311050"/>
            <a:ext cx="1985100" cy="14244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173" name="Google Shape;1173;p65"/>
          <p:cNvSpPr txBox="1">
            <a:spLocks noGrp="1"/>
          </p:cNvSpPr>
          <p:nvPr>
            <p:ph type="subTitle" idx="6"/>
          </p:nvPr>
        </p:nvSpPr>
        <p:spPr>
          <a:xfrm>
            <a:off x="1042075" y="3735450"/>
            <a:ext cx="1985100" cy="14244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hree big ideas - ALT 1">
  <p:cSld name="BLANK_1_1_1_1_1_1_1_1_1_1_1_1_1_1_2">
    <p:bg>
      <p:bgPr>
        <a:solidFill>
          <a:schemeClr val="lt2"/>
        </a:solidFill>
        <a:effectLst/>
      </p:bgPr>
    </p:bg>
    <p:spTree>
      <p:nvGrpSpPr>
        <p:cNvPr id="1" name="Shape 1174"/>
        <p:cNvGrpSpPr/>
        <p:nvPr/>
      </p:nvGrpSpPr>
      <p:grpSpPr>
        <a:xfrm>
          <a:off x="0" y="0"/>
          <a:ext cx="0" cy="0"/>
          <a:chOff x="0" y="0"/>
          <a:chExt cx="0" cy="0"/>
        </a:xfrm>
      </p:grpSpPr>
      <p:grpSp>
        <p:nvGrpSpPr>
          <p:cNvPr id="1175" name="Google Shape;1175;p66"/>
          <p:cNvGrpSpPr/>
          <p:nvPr/>
        </p:nvGrpSpPr>
        <p:grpSpPr>
          <a:xfrm rot="5400000">
            <a:off x="593015" y="4280998"/>
            <a:ext cx="369896" cy="333900"/>
            <a:chOff x="96076" y="654376"/>
            <a:chExt cx="369896" cy="333900"/>
          </a:xfrm>
        </p:grpSpPr>
        <p:cxnSp>
          <p:nvCxnSpPr>
            <p:cNvPr id="1176" name="Google Shape;1176;p6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77" name="Google Shape;1177;p6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78" name="Google Shape;1178;p6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179" name="Google Shape;1179;p66"/>
          <p:cNvGrpSpPr/>
          <p:nvPr/>
        </p:nvGrpSpPr>
        <p:grpSpPr>
          <a:xfrm rot="5400000">
            <a:off x="591615" y="2800698"/>
            <a:ext cx="369896" cy="333900"/>
            <a:chOff x="96076" y="654376"/>
            <a:chExt cx="369896" cy="333900"/>
          </a:xfrm>
        </p:grpSpPr>
        <p:cxnSp>
          <p:nvCxnSpPr>
            <p:cNvPr id="1180" name="Google Shape;1180;p6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81" name="Google Shape;1181;p6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82" name="Google Shape;1182;p6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183" name="Google Shape;1183;p66"/>
          <p:cNvGrpSpPr/>
          <p:nvPr/>
        </p:nvGrpSpPr>
        <p:grpSpPr>
          <a:xfrm rot="5400000">
            <a:off x="594440" y="1320410"/>
            <a:ext cx="369896" cy="333900"/>
            <a:chOff x="96076" y="654376"/>
            <a:chExt cx="369896" cy="333900"/>
          </a:xfrm>
        </p:grpSpPr>
        <p:cxnSp>
          <p:nvCxnSpPr>
            <p:cNvPr id="1184" name="Google Shape;1184;p6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185" name="Google Shape;1185;p6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186" name="Google Shape;1186;p6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1187" name="Google Shape;1187;p66"/>
          <p:cNvSpPr txBox="1">
            <a:spLocks noGrp="1"/>
          </p:cNvSpPr>
          <p:nvPr>
            <p:ph type="title"/>
          </p:nvPr>
        </p:nvSpPr>
        <p:spPr>
          <a:xfrm flipH="1">
            <a:off x="1046175" y="334951"/>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1188" name="Google Shape;1188;p66"/>
          <p:cNvSpPr txBox="1"/>
          <p:nvPr/>
        </p:nvSpPr>
        <p:spPr>
          <a:xfrm>
            <a:off x="1040600" y="3719118"/>
            <a:ext cx="1985100" cy="14244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89" name="Google Shape;1189;p66"/>
          <p:cNvSpPr txBox="1"/>
          <p:nvPr/>
        </p:nvSpPr>
        <p:spPr>
          <a:xfrm>
            <a:off x="1040600" y="2311041"/>
            <a:ext cx="1985100" cy="14244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90" name="Google Shape;1190;p66"/>
          <p:cNvSpPr txBox="1"/>
          <p:nvPr/>
        </p:nvSpPr>
        <p:spPr>
          <a:xfrm>
            <a:off x="1040600" y="882450"/>
            <a:ext cx="1985100" cy="14244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191" name="Google Shape;1191;p66"/>
          <p:cNvSpPr txBox="1">
            <a:spLocks noGrp="1"/>
          </p:cNvSpPr>
          <p:nvPr>
            <p:ph type="body" idx="1"/>
          </p:nvPr>
        </p:nvSpPr>
        <p:spPr>
          <a:xfrm>
            <a:off x="3166350" y="2557587"/>
            <a:ext cx="5457600" cy="11736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192" name="Google Shape;1192;p66"/>
          <p:cNvSpPr txBox="1">
            <a:spLocks noGrp="1"/>
          </p:cNvSpPr>
          <p:nvPr>
            <p:ph type="body" idx="2"/>
          </p:nvPr>
        </p:nvSpPr>
        <p:spPr>
          <a:xfrm>
            <a:off x="3166350" y="3965664"/>
            <a:ext cx="5457600" cy="1173600"/>
          </a:xfrm>
          <a:prstGeom prst="rect">
            <a:avLst/>
          </a:prstGeom>
        </p:spPr>
        <p:txBody>
          <a:bodyPr spcFirstLastPara="1" wrap="square" lIns="274300" tIns="0" rIns="182875" bIns="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cxnSp>
        <p:nvCxnSpPr>
          <p:cNvPr id="1193" name="Google Shape;1193;p66"/>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1194" name="Google Shape;1194;p66"/>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195" name="Google Shape;1195;p66"/>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196" name="Google Shape;1196;p66"/>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197" name="Google Shape;1197;p66"/>
          <p:cNvCxnSpPr/>
          <p:nvPr/>
        </p:nvCxnSpPr>
        <p:spPr>
          <a:xfrm>
            <a:off x="8623975" y="-200"/>
            <a:ext cx="0" cy="5143500"/>
          </a:xfrm>
          <a:prstGeom prst="straightConnector1">
            <a:avLst/>
          </a:prstGeom>
          <a:noFill/>
          <a:ln w="9525" cap="flat" cmpd="sng">
            <a:solidFill>
              <a:schemeClr val="lt1"/>
            </a:solidFill>
            <a:prstDash val="solid"/>
            <a:round/>
            <a:headEnd type="none" w="sm" len="sm"/>
            <a:tailEnd type="none" w="sm" len="sm"/>
          </a:ln>
        </p:spPr>
      </p:cxnSp>
      <p:sp>
        <p:nvSpPr>
          <p:cNvPr id="1198" name="Google Shape;1198;p66"/>
          <p:cNvSpPr txBox="1">
            <a:spLocks noGrp="1"/>
          </p:cNvSpPr>
          <p:nvPr>
            <p:ph type="body" idx="3"/>
          </p:nvPr>
        </p:nvSpPr>
        <p:spPr>
          <a:xfrm>
            <a:off x="3166350" y="1128996"/>
            <a:ext cx="5457600" cy="11736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cxnSp>
        <p:nvCxnSpPr>
          <p:cNvPr id="1199" name="Google Shape;1199;p66"/>
          <p:cNvCxnSpPr/>
          <p:nvPr/>
        </p:nvCxnSpPr>
        <p:spPr>
          <a:xfrm>
            <a:off x="1042100" y="882400"/>
            <a:ext cx="7581900" cy="0"/>
          </a:xfrm>
          <a:prstGeom prst="straightConnector1">
            <a:avLst/>
          </a:prstGeom>
          <a:noFill/>
          <a:ln w="9525" cap="flat" cmpd="sng">
            <a:solidFill>
              <a:schemeClr val="lt1"/>
            </a:solidFill>
            <a:prstDash val="solid"/>
            <a:round/>
            <a:headEnd type="none" w="sm" len="sm"/>
            <a:tailEnd type="none" w="sm" len="sm"/>
          </a:ln>
        </p:spPr>
      </p:cxnSp>
      <p:sp>
        <p:nvSpPr>
          <p:cNvPr id="1200" name="Google Shape;1200;p66"/>
          <p:cNvSpPr txBox="1">
            <a:spLocks noGrp="1"/>
          </p:cNvSpPr>
          <p:nvPr>
            <p:ph type="subTitle" idx="4"/>
          </p:nvPr>
        </p:nvSpPr>
        <p:spPr>
          <a:xfrm>
            <a:off x="1042075" y="882450"/>
            <a:ext cx="1985100" cy="14244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01" name="Google Shape;1201;p66"/>
          <p:cNvSpPr txBox="1">
            <a:spLocks noGrp="1"/>
          </p:cNvSpPr>
          <p:nvPr>
            <p:ph type="subTitle" idx="5"/>
          </p:nvPr>
        </p:nvSpPr>
        <p:spPr>
          <a:xfrm>
            <a:off x="1042075" y="2311050"/>
            <a:ext cx="1985100" cy="14244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02" name="Google Shape;1202;p66"/>
          <p:cNvSpPr txBox="1">
            <a:spLocks noGrp="1"/>
          </p:cNvSpPr>
          <p:nvPr>
            <p:ph type="subTitle" idx="6"/>
          </p:nvPr>
        </p:nvSpPr>
        <p:spPr>
          <a:xfrm>
            <a:off x="1042075" y="3735450"/>
            <a:ext cx="1985100" cy="14244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03" name="Google Shape;1203;p66"/>
          <p:cNvSpPr txBox="1">
            <a:spLocks noGrp="1"/>
          </p:cNvSpPr>
          <p:nvPr>
            <p:ph type="subTitle" idx="7"/>
          </p:nvPr>
        </p:nvSpPr>
        <p:spPr>
          <a:xfrm>
            <a:off x="10364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204" name="Google Shape;1204;p66"/>
          <p:cNvSpPr txBox="1">
            <a:spLocks noGrp="1"/>
          </p:cNvSpPr>
          <p:nvPr>
            <p:ph type="subTitle" idx="8"/>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205" name="Google Shape;1205;p66"/>
          <p:cNvSpPr txBox="1">
            <a:spLocks noGrp="1"/>
          </p:cNvSpPr>
          <p:nvPr>
            <p:ph type="subTitle" idx="9"/>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Four big ideas">
  <p:cSld name="BLANK_1_1_1_1_1_1_1_1_1_1_1_1_1_1_1">
    <p:bg>
      <p:bgPr>
        <a:solidFill>
          <a:schemeClr val="lt2"/>
        </a:solidFill>
        <a:effectLst/>
      </p:bgPr>
    </p:bg>
    <p:spTree>
      <p:nvGrpSpPr>
        <p:cNvPr id="1" name="Shape 1206"/>
        <p:cNvGrpSpPr/>
        <p:nvPr/>
      </p:nvGrpSpPr>
      <p:grpSpPr>
        <a:xfrm>
          <a:off x="0" y="0"/>
          <a:ext cx="0" cy="0"/>
          <a:chOff x="0" y="0"/>
          <a:chExt cx="0" cy="0"/>
        </a:xfrm>
      </p:grpSpPr>
      <p:grpSp>
        <p:nvGrpSpPr>
          <p:cNvPr id="1207" name="Google Shape;1207;p67"/>
          <p:cNvGrpSpPr/>
          <p:nvPr/>
        </p:nvGrpSpPr>
        <p:grpSpPr>
          <a:xfrm rot="5400000">
            <a:off x="593777" y="1244198"/>
            <a:ext cx="369896" cy="333900"/>
            <a:chOff x="96076" y="654376"/>
            <a:chExt cx="369896" cy="333900"/>
          </a:xfrm>
        </p:grpSpPr>
        <p:cxnSp>
          <p:nvCxnSpPr>
            <p:cNvPr id="1208" name="Google Shape;1208;p67"/>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09" name="Google Shape;1209;p67"/>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10" name="Google Shape;1210;p67"/>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211" name="Google Shape;1211;p67"/>
          <p:cNvGrpSpPr/>
          <p:nvPr/>
        </p:nvGrpSpPr>
        <p:grpSpPr>
          <a:xfrm rot="5400000">
            <a:off x="593790" y="2286698"/>
            <a:ext cx="369896" cy="333900"/>
            <a:chOff x="96076" y="654376"/>
            <a:chExt cx="369896" cy="333900"/>
          </a:xfrm>
        </p:grpSpPr>
        <p:cxnSp>
          <p:nvCxnSpPr>
            <p:cNvPr id="1212" name="Google Shape;1212;p67"/>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13" name="Google Shape;1213;p67"/>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14" name="Google Shape;1214;p67"/>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215" name="Google Shape;1215;p67"/>
          <p:cNvGrpSpPr/>
          <p:nvPr/>
        </p:nvGrpSpPr>
        <p:grpSpPr>
          <a:xfrm rot="5400000">
            <a:off x="593777" y="4371698"/>
            <a:ext cx="369896" cy="333900"/>
            <a:chOff x="96076" y="654376"/>
            <a:chExt cx="369896" cy="333900"/>
          </a:xfrm>
        </p:grpSpPr>
        <p:cxnSp>
          <p:nvCxnSpPr>
            <p:cNvPr id="1216" name="Google Shape;1216;p67"/>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17" name="Google Shape;1217;p67"/>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18" name="Google Shape;1218;p67"/>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1219" name="Google Shape;1219;p67"/>
          <p:cNvSpPr txBox="1">
            <a:spLocks noGrp="1"/>
          </p:cNvSpPr>
          <p:nvPr>
            <p:ph type="body" idx="1"/>
          </p:nvPr>
        </p:nvSpPr>
        <p:spPr>
          <a:xfrm>
            <a:off x="3166350" y="1128995"/>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220" name="Google Shape;1220;p67"/>
          <p:cNvSpPr txBox="1">
            <a:spLocks noGrp="1"/>
          </p:cNvSpPr>
          <p:nvPr>
            <p:ph type="body" idx="2"/>
          </p:nvPr>
        </p:nvSpPr>
        <p:spPr>
          <a:xfrm>
            <a:off x="3166350" y="2191967"/>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221" name="Google Shape;1221;p67"/>
          <p:cNvSpPr txBox="1">
            <a:spLocks noGrp="1"/>
          </p:cNvSpPr>
          <p:nvPr>
            <p:ph type="body" idx="3"/>
          </p:nvPr>
        </p:nvSpPr>
        <p:spPr>
          <a:xfrm>
            <a:off x="3166350" y="3260843"/>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1222" name="Google Shape;1222;p67"/>
          <p:cNvSpPr txBox="1">
            <a:spLocks noGrp="1"/>
          </p:cNvSpPr>
          <p:nvPr>
            <p:ph type="body" idx="4"/>
          </p:nvPr>
        </p:nvSpPr>
        <p:spPr>
          <a:xfrm>
            <a:off x="3165075" y="4322928"/>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223" name="Google Shape;1223;p67"/>
          <p:cNvSpPr txBox="1"/>
          <p:nvPr/>
        </p:nvSpPr>
        <p:spPr>
          <a:xfrm>
            <a:off x="1042100" y="4076382"/>
            <a:ext cx="1985100" cy="10671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grpSp>
        <p:nvGrpSpPr>
          <p:cNvPr id="1224" name="Google Shape;1224;p67"/>
          <p:cNvGrpSpPr/>
          <p:nvPr/>
        </p:nvGrpSpPr>
        <p:grpSpPr>
          <a:xfrm rot="5400000">
            <a:off x="593765" y="3328603"/>
            <a:ext cx="369896" cy="333900"/>
            <a:chOff x="96076" y="654376"/>
            <a:chExt cx="369896" cy="333900"/>
          </a:xfrm>
        </p:grpSpPr>
        <p:cxnSp>
          <p:nvCxnSpPr>
            <p:cNvPr id="1225" name="Google Shape;1225;p67"/>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26" name="Google Shape;1226;p67"/>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27" name="Google Shape;1227;p67"/>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1228" name="Google Shape;1228;p67"/>
          <p:cNvSpPr txBox="1"/>
          <p:nvPr/>
        </p:nvSpPr>
        <p:spPr>
          <a:xfrm>
            <a:off x="1042100" y="3014307"/>
            <a:ext cx="1985100" cy="10671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229" name="Google Shape;1229;p67"/>
          <p:cNvSpPr txBox="1"/>
          <p:nvPr/>
        </p:nvSpPr>
        <p:spPr>
          <a:xfrm>
            <a:off x="1042100" y="1944523"/>
            <a:ext cx="1985100" cy="10671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230" name="Google Shape;1230;p67"/>
          <p:cNvSpPr txBox="1"/>
          <p:nvPr/>
        </p:nvSpPr>
        <p:spPr>
          <a:xfrm>
            <a:off x="1042100" y="882449"/>
            <a:ext cx="1985100" cy="10671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cxnSp>
        <p:nvCxnSpPr>
          <p:cNvPr id="1231" name="Google Shape;1231;p67"/>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1232" name="Google Shape;1232;p67"/>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233" name="Google Shape;1233;p67"/>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234" name="Google Shape;1234;p67"/>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235" name="Google Shape;1235;p67"/>
          <p:cNvCxnSpPr/>
          <p:nvPr/>
        </p:nvCxnSpPr>
        <p:spPr>
          <a:xfrm>
            <a:off x="8623975" y="-200"/>
            <a:ext cx="0" cy="5143500"/>
          </a:xfrm>
          <a:prstGeom prst="straightConnector1">
            <a:avLst/>
          </a:prstGeom>
          <a:noFill/>
          <a:ln w="9525" cap="flat" cmpd="sng">
            <a:solidFill>
              <a:schemeClr val="lt1"/>
            </a:solidFill>
            <a:prstDash val="solid"/>
            <a:round/>
            <a:headEnd type="none" w="sm" len="sm"/>
            <a:tailEnd type="none" w="sm" len="sm"/>
          </a:ln>
        </p:spPr>
      </p:cxnSp>
      <p:cxnSp>
        <p:nvCxnSpPr>
          <p:cNvPr id="1236" name="Google Shape;1236;p67"/>
          <p:cNvCxnSpPr/>
          <p:nvPr/>
        </p:nvCxnSpPr>
        <p:spPr>
          <a:xfrm>
            <a:off x="1042100" y="882400"/>
            <a:ext cx="7581900" cy="0"/>
          </a:xfrm>
          <a:prstGeom prst="straightConnector1">
            <a:avLst/>
          </a:prstGeom>
          <a:noFill/>
          <a:ln w="9525" cap="flat" cmpd="sng">
            <a:solidFill>
              <a:schemeClr val="lt1"/>
            </a:solidFill>
            <a:prstDash val="solid"/>
            <a:round/>
            <a:headEnd type="none" w="sm" len="sm"/>
            <a:tailEnd type="none" w="sm" len="sm"/>
          </a:ln>
        </p:spPr>
      </p:cxnSp>
      <p:sp>
        <p:nvSpPr>
          <p:cNvPr id="1237" name="Google Shape;1237;p67"/>
          <p:cNvSpPr txBox="1">
            <a:spLocks noGrp="1"/>
          </p:cNvSpPr>
          <p:nvPr>
            <p:ph type="title"/>
          </p:nvPr>
        </p:nvSpPr>
        <p:spPr>
          <a:xfrm flipH="1">
            <a:off x="1046175" y="334951"/>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1238" name="Google Shape;1238;p67"/>
          <p:cNvSpPr txBox="1">
            <a:spLocks noGrp="1"/>
          </p:cNvSpPr>
          <p:nvPr>
            <p:ph type="subTitle" idx="5"/>
          </p:nvPr>
        </p:nvSpPr>
        <p:spPr>
          <a:xfrm>
            <a:off x="1042088" y="882450"/>
            <a:ext cx="1985100" cy="10671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39" name="Google Shape;1239;p67"/>
          <p:cNvSpPr txBox="1">
            <a:spLocks noGrp="1"/>
          </p:cNvSpPr>
          <p:nvPr>
            <p:ph type="subTitle" idx="6"/>
          </p:nvPr>
        </p:nvSpPr>
        <p:spPr>
          <a:xfrm>
            <a:off x="1042088" y="1949550"/>
            <a:ext cx="1985100" cy="10632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40" name="Google Shape;1240;p67"/>
          <p:cNvSpPr txBox="1">
            <a:spLocks noGrp="1"/>
          </p:cNvSpPr>
          <p:nvPr>
            <p:ph type="subTitle" idx="7"/>
          </p:nvPr>
        </p:nvSpPr>
        <p:spPr>
          <a:xfrm>
            <a:off x="1042088" y="3008275"/>
            <a:ext cx="1985100" cy="10731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41" name="Google Shape;1241;p67"/>
          <p:cNvSpPr txBox="1">
            <a:spLocks noGrp="1"/>
          </p:cNvSpPr>
          <p:nvPr>
            <p:ph type="subTitle" idx="8"/>
          </p:nvPr>
        </p:nvSpPr>
        <p:spPr>
          <a:xfrm>
            <a:off x="1042088" y="4082950"/>
            <a:ext cx="1985100" cy="10605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Four big ideas - ALT 1">
  <p:cSld name="BLANK_1_1_1_1_1_1_1_1_1_1_1_1_1_1_1_2">
    <p:bg>
      <p:bgPr>
        <a:solidFill>
          <a:schemeClr val="lt2"/>
        </a:solidFill>
        <a:effectLst/>
      </p:bgPr>
    </p:bg>
    <p:spTree>
      <p:nvGrpSpPr>
        <p:cNvPr id="1" name="Shape 1242"/>
        <p:cNvGrpSpPr/>
        <p:nvPr/>
      </p:nvGrpSpPr>
      <p:grpSpPr>
        <a:xfrm>
          <a:off x="0" y="0"/>
          <a:ext cx="0" cy="0"/>
          <a:chOff x="0" y="0"/>
          <a:chExt cx="0" cy="0"/>
        </a:xfrm>
      </p:grpSpPr>
      <p:grpSp>
        <p:nvGrpSpPr>
          <p:cNvPr id="1243" name="Google Shape;1243;p68"/>
          <p:cNvGrpSpPr/>
          <p:nvPr/>
        </p:nvGrpSpPr>
        <p:grpSpPr>
          <a:xfrm rot="5400000">
            <a:off x="593777" y="1244198"/>
            <a:ext cx="369896" cy="333900"/>
            <a:chOff x="96076" y="654376"/>
            <a:chExt cx="369896" cy="333900"/>
          </a:xfrm>
        </p:grpSpPr>
        <p:cxnSp>
          <p:nvCxnSpPr>
            <p:cNvPr id="1244" name="Google Shape;1244;p68"/>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45" name="Google Shape;1245;p68"/>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46" name="Google Shape;1246;p68"/>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247" name="Google Shape;1247;p68"/>
          <p:cNvGrpSpPr/>
          <p:nvPr/>
        </p:nvGrpSpPr>
        <p:grpSpPr>
          <a:xfrm rot="5400000">
            <a:off x="593790" y="2286698"/>
            <a:ext cx="369896" cy="333900"/>
            <a:chOff x="96076" y="654376"/>
            <a:chExt cx="369896" cy="333900"/>
          </a:xfrm>
        </p:grpSpPr>
        <p:cxnSp>
          <p:nvCxnSpPr>
            <p:cNvPr id="1248" name="Google Shape;1248;p68"/>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49" name="Google Shape;1249;p68"/>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50" name="Google Shape;1250;p68"/>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251" name="Google Shape;1251;p68"/>
          <p:cNvGrpSpPr/>
          <p:nvPr/>
        </p:nvGrpSpPr>
        <p:grpSpPr>
          <a:xfrm rot="5400000">
            <a:off x="593777" y="4371698"/>
            <a:ext cx="369896" cy="333900"/>
            <a:chOff x="96076" y="654376"/>
            <a:chExt cx="369896" cy="333900"/>
          </a:xfrm>
        </p:grpSpPr>
        <p:cxnSp>
          <p:nvCxnSpPr>
            <p:cNvPr id="1252" name="Google Shape;1252;p68"/>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53" name="Google Shape;1253;p68"/>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54" name="Google Shape;1254;p68"/>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255" name="Google Shape;1255;p68"/>
          <p:cNvGrpSpPr/>
          <p:nvPr/>
        </p:nvGrpSpPr>
        <p:grpSpPr>
          <a:xfrm rot="5400000">
            <a:off x="593765" y="3328603"/>
            <a:ext cx="369896" cy="333900"/>
            <a:chOff x="96076" y="654376"/>
            <a:chExt cx="369896" cy="333900"/>
          </a:xfrm>
        </p:grpSpPr>
        <p:cxnSp>
          <p:nvCxnSpPr>
            <p:cNvPr id="1256" name="Google Shape;1256;p68"/>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257" name="Google Shape;1257;p68"/>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258" name="Google Shape;1258;p68"/>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sp>
        <p:nvSpPr>
          <p:cNvPr id="1259" name="Google Shape;1259;p68"/>
          <p:cNvSpPr txBox="1">
            <a:spLocks noGrp="1"/>
          </p:cNvSpPr>
          <p:nvPr>
            <p:ph type="body" idx="1"/>
          </p:nvPr>
        </p:nvSpPr>
        <p:spPr>
          <a:xfrm>
            <a:off x="3166350" y="1128995"/>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260" name="Google Shape;1260;p68"/>
          <p:cNvSpPr txBox="1">
            <a:spLocks noGrp="1"/>
          </p:cNvSpPr>
          <p:nvPr>
            <p:ph type="body" idx="2"/>
          </p:nvPr>
        </p:nvSpPr>
        <p:spPr>
          <a:xfrm>
            <a:off x="3166350" y="2191967"/>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261" name="Google Shape;1261;p68"/>
          <p:cNvSpPr txBox="1">
            <a:spLocks noGrp="1"/>
          </p:cNvSpPr>
          <p:nvPr>
            <p:ph type="body" idx="3"/>
          </p:nvPr>
        </p:nvSpPr>
        <p:spPr>
          <a:xfrm>
            <a:off x="3166350" y="3260843"/>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1262" name="Google Shape;1262;p68"/>
          <p:cNvSpPr txBox="1">
            <a:spLocks noGrp="1"/>
          </p:cNvSpPr>
          <p:nvPr>
            <p:ph type="body" idx="4"/>
          </p:nvPr>
        </p:nvSpPr>
        <p:spPr>
          <a:xfrm>
            <a:off x="3165075" y="4322928"/>
            <a:ext cx="5457600" cy="816300"/>
          </a:xfrm>
          <a:prstGeom prst="rect">
            <a:avLst/>
          </a:prstGeom>
        </p:spPr>
        <p:txBody>
          <a:bodyPr spcFirstLastPara="1" wrap="square" lIns="274300" tIns="0" rIns="182875" bIns="0"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263" name="Google Shape;1263;p68"/>
          <p:cNvSpPr txBox="1"/>
          <p:nvPr/>
        </p:nvSpPr>
        <p:spPr>
          <a:xfrm>
            <a:off x="1042100" y="4076382"/>
            <a:ext cx="1985100" cy="10671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264" name="Google Shape;1264;p68"/>
          <p:cNvSpPr txBox="1"/>
          <p:nvPr/>
        </p:nvSpPr>
        <p:spPr>
          <a:xfrm>
            <a:off x="1042100" y="3014307"/>
            <a:ext cx="1985100" cy="10671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265" name="Google Shape;1265;p68"/>
          <p:cNvSpPr txBox="1"/>
          <p:nvPr/>
        </p:nvSpPr>
        <p:spPr>
          <a:xfrm>
            <a:off x="1042100" y="1944523"/>
            <a:ext cx="1985100" cy="1067100"/>
          </a:xfrm>
          <a:prstGeom prst="rect">
            <a:avLst/>
          </a:prstGeom>
          <a:solidFill>
            <a:schemeClr val="dk1"/>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sp>
        <p:nvSpPr>
          <p:cNvPr id="1266" name="Google Shape;1266;p68"/>
          <p:cNvSpPr txBox="1"/>
          <p:nvPr/>
        </p:nvSpPr>
        <p:spPr>
          <a:xfrm>
            <a:off x="1042100" y="882449"/>
            <a:ext cx="1985100" cy="1067100"/>
          </a:xfrm>
          <a:prstGeom prst="rect">
            <a:avLst/>
          </a:prstGeom>
          <a:solidFill>
            <a:schemeClr val="lt2"/>
          </a:solidFill>
          <a:ln>
            <a:noFill/>
          </a:ln>
        </p:spPr>
        <p:txBody>
          <a:bodyPr spcFirstLastPara="1" wrap="square" lIns="182875" tIns="91425" rIns="182875" bIns="365750" anchor="b" anchorCtr="0">
            <a:normAutofit/>
          </a:bodyPr>
          <a:lstStyle/>
          <a:p>
            <a:pPr marL="0" lvl="0" indent="0" algn="l" rtl="0">
              <a:lnSpc>
                <a:spcPct val="115000"/>
              </a:lnSpc>
              <a:spcBef>
                <a:spcPts val="0"/>
              </a:spcBef>
              <a:spcAft>
                <a:spcPts val="0"/>
              </a:spcAft>
              <a:buSzPts val="1000"/>
              <a:buNone/>
            </a:pPr>
            <a:endParaRPr sz="1000">
              <a:solidFill>
                <a:schemeClr val="lt1"/>
              </a:solidFill>
              <a:latin typeface="Inter Light"/>
              <a:ea typeface="Inter Light"/>
              <a:cs typeface="Inter Light"/>
              <a:sym typeface="Inter Light"/>
            </a:endParaRPr>
          </a:p>
        </p:txBody>
      </p:sp>
      <p:cxnSp>
        <p:nvCxnSpPr>
          <p:cNvPr id="1267" name="Google Shape;1267;p68"/>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cxnSp>
        <p:nvCxnSpPr>
          <p:cNvPr id="1268" name="Google Shape;1268;p68"/>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269" name="Google Shape;1269;p68"/>
          <p:cNvCxnSpPr/>
          <p:nvPr/>
        </p:nvCxnSpPr>
        <p:spPr>
          <a:xfrm>
            <a:off x="5153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270" name="Google Shape;1270;p68"/>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271" name="Google Shape;1271;p68"/>
          <p:cNvCxnSpPr/>
          <p:nvPr/>
        </p:nvCxnSpPr>
        <p:spPr>
          <a:xfrm>
            <a:off x="8623975" y="-200"/>
            <a:ext cx="0" cy="5143500"/>
          </a:xfrm>
          <a:prstGeom prst="straightConnector1">
            <a:avLst/>
          </a:prstGeom>
          <a:noFill/>
          <a:ln w="9525" cap="flat" cmpd="sng">
            <a:solidFill>
              <a:schemeClr val="lt1"/>
            </a:solidFill>
            <a:prstDash val="solid"/>
            <a:round/>
            <a:headEnd type="none" w="sm" len="sm"/>
            <a:tailEnd type="none" w="sm" len="sm"/>
          </a:ln>
        </p:spPr>
      </p:cxnSp>
      <p:cxnSp>
        <p:nvCxnSpPr>
          <p:cNvPr id="1272" name="Google Shape;1272;p68"/>
          <p:cNvCxnSpPr/>
          <p:nvPr/>
        </p:nvCxnSpPr>
        <p:spPr>
          <a:xfrm>
            <a:off x="1042100" y="882400"/>
            <a:ext cx="7581900" cy="0"/>
          </a:xfrm>
          <a:prstGeom prst="straightConnector1">
            <a:avLst/>
          </a:prstGeom>
          <a:noFill/>
          <a:ln w="9525" cap="flat" cmpd="sng">
            <a:solidFill>
              <a:schemeClr val="lt1"/>
            </a:solidFill>
            <a:prstDash val="solid"/>
            <a:round/>
            <a:headEnd type="none" w="sm" len="sm"/>
            <a:tailEnd type="none" w="sm" len="sm"/>
          </a:ln>
        </p:spPr>
      </p:cxnSp>
      <p:sp>
        <p:nvSpPr>
          <p:cNvPr id="1273" name="Google Shape;1273;p68"/>
          <p:cNvSpPr txBox="1">
            <a:spLocks noGrp="1"/>
          </p:cNvSpPr>
          <p:nvPr>
            <p:ph type="title"/>
          </p:nvPr>
        </p:nvSpPr>
        <p:spPr>
          <a:xfrm flipH="1">
            <a:off x="1046175" y="334951"/>
            <a:ext cx="7576500" cy="547500"/>
          </a:xfrm>
          <a:prstGeom prst="rect">
            <a:avLst/>
          </a:prstGeom>
        </p:spPr>
        <p:txBody>
          <a:bodyPr spcFirstLastPara="1" wrap="square" lIns="274300" tIns="91425" rIns="91425" bIns="91425" anchor="ctr" anchorCtr="0">
            <a:normAutofit/>
          </a:bodyPr>
          <a:lstStyle>
            <a:lvl1pPr lvl="0">
              <a:lnSpc>
                <a:spcPct val="100000"/>
              </a:lnSpc>
              <a:spcBef>
                <a:spcPts val="0"/>
              </a:spcBef>
              <a:spcAft>
                <a:spcPts val="0"/>
              </a:spcAft>
              <a:buClr>
                <a:schemeClr val="lt1"/>
              </a:buClr>
              <a:buSzPts val="2400"/>
              <a:buNone/>
              <a:defRPr sz="2400"/>
            </a:lvl1pPr>
            <a:lvl2pPr lvl="1">
              <a:lnSpc>
                <a:spcPct val="100000"/>
              </a:lnSpc>
              <a:spcBef>
                <a:spcPts val="0"/>
              </a:spcBef>
              <a:spcAft>
                <a:spcPts val="0"/>
              </a:spcAft>
              <a:buClr>
                <a:schemeClr val="lt1"/>
              </a:buClr>
              <a:buSzPts val="2400"/>
              <a:buNone/>
              <a:defRPr sz="2400"/>
            </a:lvl2pPr>
            <a:lvl3pPr lvl="2">
              <a:lnSpc>
                <a:spcPct val="100000"/>
              </a:lnSpc>
              <a:spcBef>
                <a:spcPts val="0"/>
              </a:spcBef>
              <a:spcAft>
                <a:spcPts val="0"/>
              </a:spcAft>
              <a:buClr>
                <a:schemeClr val="lt1"/>
              </a:buClr>
              <a:buSzPts val="2400"/>
              <a:buNone/>
              <a:defRPr sz="2400"/>
            </a:lvl3pPr>
            <a:lvl4pPr lvl="3">
              <a:lnSpc>
                <a:spcPct val="100000"/>
              </a:lnSpc>
              <a:spcBef>
                <a:spcPts val="0"/>
              </a:spcBef>
              <a:spcAft>
                <a:spcPts val="0"/>
              </a:spcAft>
              <a:buClr>
                <a:schemeClr val="lt1"/>
              </a:buClr>
              <a:buSzPts val="2400"/>
              <a:buNone/>
              <a:defRPr sz="2400"/>
            </a:lvl4pPr>
            <a:lvl5pPr lvl="4">
              <a:lnSpc>
                <a:spcPct val="100000"/>
              </a:lnSpc>
              <a:spcBef>
                <a:spcPts val="0"/>
              </a:spcBef>
              <a:spcAft>
                <a:spcPts val="0"/>
              </a:spcAft>
              <a:buClr>
                <a:schemeClr val="lt1"/>
              </a:buClr>
              <a:buSzPts val="2400"/>
              <a:buNone/>
              <a:defRPr sz="2400"/>
            </a:lvl5pPr>
            <a:lvl6pPr lvl="5">
              <a:lnSpc>
                <a:spcPct val="100000"/>
              </a:lnSpc>
              <a:spcBef>
                <a:spcPts val="0"/>
              </a:spcBef>
              <a:spcAft>
                <a:spcPts val="0"/>
              </a:spcAft>
              <a:buClr>
                <a:schemeClr val="lt1"/>
              </a:buClr>
              <a:buSzPts val="2400"/>
              <a:buNone/>
              <a:defRPr sz="2400"/>
            </a:lvl6pPr>
            <a:lvl7pPr lvl="6">
              <a:lnSpc>
                <a:spcPct val="100000"/>
              </a:lnSpc>
              <a:spcBef>
                <a:spcPts val="0"/>
              </a:spcBef>
              <a:spcAft>
                <a:spcPts val="0"/>
              </a:spcAft>
              <a:buClr>
                <a:schemeClr val="lt1"/>
              </a:buClr>
              <a:buSzPts val="2400"/>
              <a:buNone/>
              <a:defRPr sz="2400"/>
            </a:lvl7pPr>
            <a:lvl8pPr lvl="7">
              <a:lnSpc>
                <a:spcPct val="100000"/>
              </a:lnSpc>
              <a:spcBef>
                <a:spcPts val="0"/>
              </a:spcBef>
              <a:spcAft>
                <a:spcPts val="0"/>
              </a:spcAft>
              <a:buClr>
                <a:schemeClr val="lt1"/>
              </a:buClr>
              <a:buSzPts val="2400"/>
              <a:buNone/>
              <a:defRPr sz="2400"/>
            </a:lvl8pPr>
            <a:lvl9pPr lvl="8">
              <a:lnSpc>
                <a:spcPct val="100000"/>
              </a:lnSpc>
              <a:spcBef>
                <a:spcPts val="0"/>
              </a:spcBef>
              <a:spcAft>
                <a:spcPts val="0"/>
              </a:spcAft>
              <a:buClr>
                <a:schemeClr val="lt1"/>
              </a:buClr>
              <a:buSzPts val="2400"/>
              <a:buNone/>
              <a:defRPr sz="2400"/>
            </a:lvl9pPr>
          </a:lstStyle>
          <a:p>
            <a:endParaRPr/>
          </a:p>
        </p:txBody>
      </p:sp>
      <p:sp>
        <p:nvSpPr>
          <p:cNvPr id="1274" name="Google Shape;1274;p68"/>
          <p:cNvSpPr txBox="1">
            <a:spLocks noGrp="1"/>
          </p:cNvSpPr>
          <p:nvPr>
            <p:ph type="subTitle" idx="5"/>
          </p:nvPr>
        </p:nvSpPr>
        <p:spPr>
          <a:xfrm>
            <a:off x="1042100" y="882450"/>
            <a:ext cx="1985100" cy="10671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75" name="Google Shape;1275;p68"/>
          <p:cNvSpPr txBox="1">
            <a:spLocks noGrp="1"/>
          </p:cNvSpPr>
          <p:nvPr>
            <p:ph type="subTitle" idx="6"/>
          </p:nvPr>
        </p:nvSpPr>
        <p:spPr>
          <a:xfrm>
            <a:off x="1042100" y="1949550"/>
            <a:ext cx="1985100" cy="10632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76" name="Google Shape;1276;p68"/>
          <p:cNvSpPr txBox="1">
            <a:spLocks noGrp="1"/>
          </p:cNvSpPr>
          <p:nvPr>
            <p:ph type="subTitle" idx="7"/>
          </p:nvPr>
        </p:nvSpPr>
        <p:spPr>
          <a:xfrm>
            <a:off x="1042100" y="3008275"/>
            <a:ext cx="1985100" cy="10731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77" name="Google Shape;1277;p68"/>
          <p:cNvSpPr txBox="1">
            <a:spLocks noGrp="1"/>
          </p:cNvSpPr>
          <p:nvPr>
            <p:ph type="subTitle" idx="8"/>
          </p:nvPr>
        </p:nvSpPr>
        <p:spPr>
          <a:xfrm>
            <a:off x="1042100" y="4082950"/>
            <a:ext cx="1985100" cy="1060500"/>
          </a:xfrm>
          <a:prstGeom prst="rect">
            <a:avLst/>
          </a:prstGeom>
        </p:spPr>
        <p:txBody>
          <a:bodyPr spcFirstLastPara="1" wrap="square" lIns="274300" tIns="91425" rIns="182875" bIns="91425" anchor="ctr" anchorCtr="0">
            <a:noAutofit/>
          </a:bodyPr>
          <a:lstStyle>
            <a:lvl1pPr lvl="0">
              <a:lnSpc>
                <a:spcPct val="100000"/>
              </a:lnSpc>
              <a:spcBef>
                <a:spcPts val="0"/>
              </a:spcBef>
              <a:spcAft>
                <a:spcPts val="0"/>
              </a:spcAft>
              <a:buSzPts val="1800"/>
              <a:buFont typeface="Gowun Batang"/>
              <a:buNone/>
              <a:defRPr sz="1800">
                <a:latin typeface="Gowun Batang"/>
                <a:ea typeface="Gowun Batang"/>
                <a:cs typeface="Gowun Batang"/>
                <a:sym typeface="Gowun Batang"/>
              </a:defRPr>
            </a:lvl1pPr>
            <a:lvl2pPr lvl="1">
              <a:lnSpc>
                <a:spcPct val="100000"/>
              </a:lnSpc>
              <a:spcBef>
                <a:spcPts val="800"/>
              </a:spcBef>
              <a:spcAft>
                <a:spcPts val="0"/>
              </a:spcAft>
              <a:buSzPts val="1800"/>
              <a:buFont typeface="Gowun Batang"/>
              <a:buNone/>
              <a:defRPr sz="1800">
                <a:latin typeface="Gowun Batang"/>
                <a:ea typeface="Gowun Batang"/>
                <a:cs typeface="Gowun Batang"/>
                <a:sym typeface="Gowun Batang"/>
              </a:defRPr>
            </a:lvl2pPr>
            <a:lvl3pPr lvl="2">
              <a:lnSpc>
                <a:spcPct val="100000"/>
              </a:lnSpc>
              <a:spcBef>
                <a:spcPts val="800"/>
              </a:spcBef>
              <a:spcAft>
                <a:spcPts val="0"/>
              </a:spcAft>
              <a:buSzPts val="1800"/>
              <a:buFont typeface="Gowun Batang"/>
              <a:buNone/>
              <a:defRPr sz="1800">
                <a:latin typeface="Gowun Batang"/>
                <a:ea typeface="Gowun Batang"/>
                <a:cs typeface="Gowun Batang"/>
                <a:sym typeface="Gowun Batang"/>
              </a:defRPr>
            </a:lvl3pPr>
            <a:lvl4pPr lvl="3">
              <a:lnSpc>
                <a:spcPct val="100000"/>
              </a:lnSpc>
              <a:spcBef>
                <a:spcPts val="800"/>
              </a:spcBef>
              <a:spcAft>
                <a:spcPts val="0"/>
              </a:spcAft>
              <a:buSzPts val="1800"/>
              <a:buFont typeface="Gowun Batang"/>
              <a:buNone/>
              <a:defRPr sz="1800">
                <a:latin typeface="Gowun Batang"/>
                <a:ea typeface="Gowun Batang"/>
                <a:cs typeface="Gowun Batang"/>
                <a:sym typeface="Gowun Batang"/>
              </a:defRPr>
            </a:lvl4pPr>
            <a:lvl5pPr lvl="4">
              <a:lnSpc>
                <a:spcPct val="100000"/>
              </a:lnSpc>
              <a:spcBef>
                <a:spcPts val="800"/>
              </a:spcBef>
              <a:spcAft>
                <a:spcPts val="0"/>
              </a:spcAft>
              <a:buSzPts val="1800"/>
              <a:buFont typeface="Gowun Batang"/>
              <a:buNone/>
              <a:defRPr sz="1800">
                <a:latin typeface="Gowun Batang"/>
                <a:ea typeface="Gowun Batang"/>
                <a:cs typeface="Gowun Batang"/>
                <a:sym typeface="Gowun Batang"/>
              </a:defRPr>
            </a:lvl5pPr>
            <a:lvl6pPr lvl="5">
              <a:lnSpc>
                <a:spcPct val="100000"/>
              </a:lnSpc>
              <a:spcBef>
                <a:spcPts val="800"/>
              </a:spcBef>
              <a:spcAft>
                <a:spcPts val="0"/>
              </a:spcAft>
              <a:buSzPts val="1800"/>
              <a:buFont typeface="Gowun Batang"/>
              <a:buNone/>
              <a:defRPr sz="1800">
                <a:latin typeface="Gowun Batang"/>
                <a:ea typeface="Gowun Batang"/>
                <a:cs typeface="Gowun Batang"/>
                <a:sym typeface="Gowun Batang"/>
              </a:defRPr>
            </a:lvl6pPr>
            <a:lvl7pPr lvl="6">
              <a:lnSpc>
                <a:spcPct val="100000"/>
              </a:lnSpc>
              <a:spcBef>
                <a:spcPts val="800"/>
              </a:spcBef>
              <a:spcAft>
                <a:spcPts val="0"/>
              </a:spcAft>
              <a:buSzPts val="1800"/>
              <a:buFont typeface="Gowun Batang"/>
              <a:buNone/>
              <a:defRPr sz="1800">
                <a:latin typeface="Gowun Batang"/>
                <a:ea typeface="Gowun Batang"/>
                <a:cs typeface="Gowun Batang"/>
                <a:sym typeface="Gowun Batang"/>
              </a:defRPr>
            </a:lvl7pPr>
            <a:lvl8pPr lvl="7">
              <a:lnSpc>
                <a:spcPct val="100000"/>
              </a:lnSpc>
              <a:spcBef>
                <a:spcPts val="800"/>
              </a:spcBef>
              <a:spcAft>
                <a:spcPts val="0"/>
              </a:spcAft>
              <a:buSzPts val="1800"/>
              <a:buFont typeface="Gowun Batang"/>
              <a:buNone/>
              <a:defRPr sz="1800">
                <a:latin typeface="Gowun Batang"/>
                <a:ea typeface="Gowun Batang"/>
                <a:cs typeface="Gowun Batang"/>
                <a:sym typeface="Gowun Batang"/>
              </a:defRPr>
            </a:lvl8pPr>
            <a:lvl9pPr lvl="8">
              <a:lnSpc>
                <a:spcPct val="100000"/>
              </a:lnSpc>
              <a:spcBef>
                <a:spcPts val="800"/>
              </a:spcBef>
              <a:spcAft>
                <a:spcPts val="800"/>
              </a:spcAft>
              <a:buSzPts val="1800"/>
              <a:buFont typeface="Gowun Batang"/>
              <a:buNone/>
              <a:defRPr sz="1800">
                <a:latin typeface="Gowun Batang"/>
                <a:ea typeface="Gowun Batang"/>
                <a:cs typeface="Gowun Batang"/>
                <a:sym typeface="Gowun Batang"/>
              </a:defRPr>
            </a:lvl9pPr>
          </a:lstStyle>
          <a:p>
            <a:endParaRPr/>
          </a:p>
        </p:txBody>
      </p:sp>
      <p:sp>
        <p:nvSpPr>
          <p:cNvPr id="1278" name="Google Shape;1278;p68"/>
          <p:cNvSpPr txBox="1">
            <a:spLocks noGrp="1"/>
          </p:cNvSpPr>
          <p:nvPr>
            <p:ph type="subTitle" idx="9"/>
          </p:nvPr>
        </p:nvSpPr>
        <p:spPr>
          <a:xfrm>
            <a:off x="10364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279" name="Google Shape;1279;p68"/>
          <p:cNvSpPr txBox="1">
            <a:spLocks noGrp="1"/>
          </p:cNvSpPr>
          <p:nvPr>
            <p:ph type="subTitle" idx="1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280" name="Google Shape;1280;p68"/>
          <p:cNvSpPr txBox="1">
            <a:spLocks noGrp="1"/>
          </p:cNvSpPr>
          <p:nvPr>
            <p:ph type="subTitle" idx="14"/>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image">
  <p:cSld name="BLANK_1_1_1_1_1_1_1_1_1_1_1_1_1_1_1_1">
    <p:bg>
      <p:bgPr>
        <a:solidFill>
          <a:schemeClr val="lt2"/>
        </a:solidFill>
        <a:effectLst/>
      </p:bgPr>
    </p:bg>
    <p:spTree>
      <p:nvGrpSpPr>
        <p:cNvPr id="1" name="Shape 1281"/>
        <p:cNvGrpSpPr/>
        <p:nvPr/>
      </p:nvGrpSpPr>
      <p:grpSpPr>
        <a:xfrm>
          <a:off x="0" y="0"/>
          <a:ext cx="0" cy="0"/>
          <a:chOff x="0" y="0"/>
          <a:chExt cx="0" cy="0"/>
        </a:xfrm>
      </p:grpSpPr>
      <p:sp>
        <p:nvSpPr>
          <p:cNvPr id="1282" name="Google Shape;1282;p69"/>
          <p:cNvSpPr>
            <a:spLocks noGrp="1"/>
          </p:cNvSpPr>
          <p:nvPr>
            <p:ph type="pic" idx="2"/>
          </p:nvPr>
        </p:nvSpPr>
        <p:spPr>
          <a:xfrm>
            <a:off x="1408925" y="1186475"/>
            <a:ext cx="6585900" cy="3497400"/>
          </a:xfrm>
          <a:prstGeom prst="roundRect">
            <a:avLst>
              <a:gd name="adj" fmla="val 6865"/>
            </a:avLst>
          </a:prstGeom>
          <a:noFill/>
          <a:ln>
            <a:noFill/>
          </a:ln>
        </p:spPr>
      </p:sp>
      <p:sp>
        <p:nvSpPr>
          <p:cNvPr id="1283" name="Google Shape;1283;p69"/>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284" name="Google Shape;1284;p69"/>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285" name="Google Shape;1285;p69"/>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286" name="Google Shape;1286;p69"/>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287" name="Google Shape;1287;p69"/>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288" name="Google Shape;1288;p69"/>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image - ALT 1">
  <p:cSld name="BLANK_1_1_1_1_1_1_1_1_1_1_1_1_1_1_1_1_2">
    <p:bg>
      <p:bgPr>
        <a:solidFill>
          <a:schemeClr val="lt2"/>
        </a:solidFill>
        <a:effectLst/>
      </p:bgPr>
    </p:bg>
    <p:spTree>
      <p:nvGrpSpPr>
        <p:cNvPr id="1" name="Shape 1289"/>
        <p:cNvGrpSpPr/>
        <p:nvPr/>
      </p:nvGrpSpPr>
      <p:grpSpPr>
        <a:xfrm>
          <a:off x="0" y="0"/>
          <a:ext cx="0" cy="0"/>
          <a:chOff x="0" y="0"/>
          <a:chExt cx="0" cy="0"/>
        </a:xfrm>
      </p:grpSpPr>
      <p:sp>
        <p:nvSpPr>
          <p:cNvPr id="1290" name="Google Shape;1290;p70"/>
          <p:cNvSpPr>
            <a:spLocks noGrp="1"/>
          </p:cNvSpPr>
          <p:nvPr>
            <p:ph type="pic" idx="2"/>
          </p:nvPr>
        </p:nvSpPr>
        <p:spPr>
          <a:xfrm>
            <a:off x="1408925" y="1186475"/>
            <a:ext cx="6585900" cy="3497400"/>
          </a:xfrm>
          <a:prstGeom prst="roundRect">
            <a:avLst>
              <a:gd name="adj" fmla="val 6865"/>
            </a:avLst>
          </a:prstGeom>
          <a:noFill/>
          <a:ln>
            <a:noFill/>
          </a:ln>
        </p:spPr>
      </p:sp>
      <p:sp>
        <p:nvSpPr>
          <p:cNvPr id="1291" name="Google Shape;1291;p70"/>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292" name="Google Shape;1292;p70"/>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293" name="Google Shape;1293;p70"/>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294" name="Google Shape;1294;p70"/>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295" name="Google Shape;1295;p70"/>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296" name="Google Shape;1296;p70"/>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297" name="Google Shape;1297;p70"/>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298" name="Google Shape;1298;p70"/>
          <p:cNvSpPr txBox="1">
            <a:spLocks noGrp="1"/>
          </p:cNvSpPr>
          <p:nvPr>
            <p:ph type="subTitle" idx="3"/>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299" name="Google Shape;1299;p70"/>
          <p:cNvSpPr txBox="1">
            <a:spLocks noGrp="1"/>
          </p:cNvSpPr>
          <p:nvPr>
            <p:ph type="subTitle" idx="4"/>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wo storyboards">
  <p:cSld name="BLANK_1_1_1_1_1_1_1_1_1_1_1_1_1_1_1_1_1">
    <p:bg>
      <p:bgPr>
        <a:solidFill>
          <a:schemeClr val="lt2"/>
        </a:solidFill>
        <a:effectLst/>
      </p:bgPr>
    </p:bg>
    <p:spTree>
      <p:nvGrpSpPr>
        <p:cNvPr id="1" name="Shape 1300"/>
        <p:cNvGrpSpPr/>
        <p:nvPr/>
      </p:nvGrpSpPr>
      <p:grpSpPr>
        <a:xfrm>
          <a:off x="0" y="0"/>
          <a:ext cx="0" cy="0"/>
          <a:chOff x="0" y="0"/>
          <a:chExt cx="0" cy="0"/>
        </a:xfrm>
      </p:grpSpPr>
      <p:sp>
        <p:nvSpPr>
          <p:cNvPr id="1301" name="Google Shape;1301;p71"/>
          <p:cNvSpPr>
            <a:spLocks noGrp="1"/>
          </p:cNvSpPr>
          <p:nvPr>
            <p:ph type="pic" idx="2"/>
          </p:nvPr>
        </p:nvSpPr>
        <p:spPr>
          <a:xfrm>
            <a:off x="779675" y="1186481"/>
            <a:ext cx="3819900" cy="2148900"/>
          </a:xfrm>
          <a:prstGeom prst="roundRect">
            <a:avLst>
              <a:gd name="adj" fmla="val 6865"/>
            </a:avLst>
          </a:prstGeom>
          <a:noFill/>
          <a:ln>
            <a:noFill/>
          </a:ln>
        </p:spPr>
      </p:sp>
      <p:sp>
        <p:nvSpPr>
          <p:cNvPr id="1302" name="Google Shape;1302;p71"/>
          <p:cNvSpPr>
            <a:spLocks noGrp="1"/>
          </p:cNvSpPr>
          <p:nvPr>
            <p:ph type="pic" idx="3"/>
          </p:nvPr>
        </p:nvSpPr>
        <p:spPr>
          <a:xfrm>
            <a:off x="4798950" y="1186481"/>
            <a:ext cx="3819900" cy="2148900"/>
          </a:xfrm>
          <a:prstGeom prst="roundRect">
            <a:avLst>
              <a:gd name="adj" fmla="val 6865"/>
            </a:avLst>
          </a:prstGeom>
          <a:noFill/>
          <a:ln>
            <a:noFill/>
          </a:ln>
        </p:spPr>
      </p:sp>
      <p:sp>
        <p:nvSpPr>
          <p:cNvPr id="1303" name="Google Shape;1303;p71"/>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304" name="Google Shape;1304;p71"/>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305" name="Google Shape;1305;p71"/>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306" name="Google Shape;1306;p71"/>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07" name="Google Shape;1307;p71"/>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08" name="Google Shape;1308;p71"/>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309" name="Google Shape;1309;p71"/>
          <p:cNvSpPr txBox="1">
            <a:spLocks noGrp="1"/>
          </p:cNvSpPr>
          <p:nvPr>
            <p:ph type="body" idx="1"/>
          </p:nvPr>
        </p:nvSpPr>
        <p:spPr>
          <a:xfrm>
            <a:off x="774225" y="3890075"/>
            <a:ext cx="3819900" cy="9399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10" name="Google Shape;1310;p71"/>
          <p:cNvSpPr txBox="1">
            <a:spLocks noGrp="1"/>
          </p:cNvSpPr>
          <p:nvPr>
            <p:ph type="body" idx="4"/>
          </p:nvPr>
        </p:nvSpPr>
        <p:spPr>
          <a:xfrm>
            <a:off x="4796213" y="3890075"/>
            <a:ext cx="3819900" cy="9399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11" name="Google Shape;1311;p71"/>
          <p:cNvSpPr txBox="1">
            <a:spLocks noGrp="1"/>
          </p:cNvSpPr>
          <p:nvPr>
            <p:ph type="subTitle" idx="5"/>
          </p:nvPr>
        </p:nvSpPr>
        <p:spPr>
          <a:xfrm>
            <a:off x="779650" y="3337750"/>
            <a:ext cx="3819900" cy="5520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a:endParaRPr/>
          </a:p>
        </p:txBody>
      </p:sp>
      <p:sp>
        <p:nvSpPr>
          <p:cNvPr id="1312" name="Google Shape;1312;p71"/>
          <p:cNvSpPr txBox="1">
            <a:spLocks noGrp="1"/>
          </p:cNvSpPr>
          <p:nvPr>
            <p:ph type="subTitle" idx="6"/>
          </p:nvPr>
        </p:nvSpPr>
        <p:spPr>
          <a:xfrm>
            <a:off x="4801700" y="3337750"/>
            <a:ext cx="3819900" cy="5520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wo storyboards - ALT 1">
  <p:cSld name="BLANK_1_1_1_1_1_1_1_1_1_1_1_1_1_1_1_1_1_2">
    <p:bg>
      <p:bgPr>
        <a:solidFill>
          <a:schemeClr val="lt2"/>
        </a:solidFill>
        <a:effectLst/>
      </p:bgPr>
    </p:bg>
    <p:spTree>
      <p:nvGrpSpPr>
        <p:cNvPr id="1" name="Shape 1313"/>
        <p:cNvGrpSpPr/>
        <p:nvPr/>
      </p:nvGrpSpPr>
      <p:grpSpPr>
        <a:xfrm>
          <a:off x="0" y="0"/>
          <a:ext cx="0" cy="0"/>
          <a:chOff x="0" y="0"/>
          <a:chExt cx="0" cy="0"/>
        </a:xfrm>
      </p:grpSpPr>
      <p:sp>
        <p:nvSpPr>
          <p:cNvPr id="1314" name="Google Shape;1314;p72"/>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15" name="Google Shape;1315;p72"/>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316" name="Google Shape;1316;p72"/>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17" name="Google Shape;1317;p72"/>
          <p:cNvSpPr>
            <a:spLocks noGrp="1"/>
          </p:cNvSpPr>
          <p:nvPr>
            <p:ph type="pic" idx="4"/>
          </p:nvPr>
        </p:nvSpPr>
        <p:spPr>
          <a:xfrm>
            <a:off x="779675" y="1186481"/>
            <a:ext cx="3819900" cy="2148900"/>
          </a:xfrm>
          <a:prstGeom prst="roundRect">
            <a:avLst>
              <a:gd name="adj" fmla="val 6865"/>
            </a:avLst>
          </a:prstGeom>
          <a:noFill/>
          <a:ln>
            <a:noFill/>
          </a:ln>
        </p:spPr>
      </p:sp>
      <p:sp>
        <p:nvSpPr>
          <p:cNvPr id="1318" name="Google Shape;1318;p72"/>
          <p:cNvSpPr>
            <a:spLocks noGrp="1"/>
          </p:cNvSpPr>
          <p:nvPr>
            <p:ph type="pic" idx="5"/>
          </p:nvPr>
        </p:nvSpPr>
        <p:spPr>
          <a:xfrm>
            <a:off x="4798950" y="1186481"/>
            <a:ext cx="3819900" cy="2148900"/>
          </a:xfrm>
          <a:prstGeom prst="roundRect">
            <a:avLst>
              <a:gd name="adj" fmla="val 6865"/>
            </a:avLst>
          </a:prstGeom>
          <a:noFill/>
          <a:ln>
            <a:noFill/>
          </a:ln>
        </p:spPr>
      </p:sp>
      <p:sp>
        <p:nvSpPr>
          <p:cNvPr id="1319" name="Google Shape;1319;p72"/>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320" name="Google Shape;1320;p72"/>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321" name="Google Shape;1321;p72"/>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322" name="Google Shape;1322;p72"/>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23" name="Google Shape;1323;p72"/>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24" name="Google Shape;1324;p72"/>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325" name="Google Shape;1325;p72"/>
          <p:cNvSpPr txBox="1">
            <a:spLocks noGrp="1"/>
          </p:cNvSpPr>
          <p:nvPr>
            <p:ph type="body" idx="6"/>
          </p:nvPr>
        </p:nvSpPr>
        <p:spPr>
          <a:xfrm>
            <a:off x="774225" y="3890075"/>
            <a:ext cx="3819900" cy="9399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26" name="Google Shape;1326;p72"/>
          <p:cNvSpPr txBox="1">
            <a:spLocks noGrp="1"/>
          </p:cNvSpPr>
          <p:nvPr>
            <p:ph type="body" idx="7"/>
          </p:nvPr>
        </p:nvSpPr>
        <p:spPr>
          <a:xfrm>
            <a:off x="4796213" y="3890075"/>
            <a:ext cx="3819900" cy="9399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27" name="Google Shape;1327;p72"/>
          <p:cNvSpPr txBox="1">
            <a:spLocks noGrp="1"/>
          </p:cNvSpPr>
          <p:nvPr>
            <p:ph type="subTitle" idx="8"/>
          </p:nvPr>
        </p:nvSpPr>
        <p:spPr>
          <a:xfrm>
            <a:off x="779650" y="3337750"/>
            <a:ext cx="3819900" cy="5520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a:endParaRPr/>
          </a:p>
        </p:txBody>
      </p:sp>
      <p:sp>
        <p:nvSpPr>
          <p:cNvPr id="1328" name="Google Shape;1328;p72"/>
          <p:cNvSpPr txBox="1">
            <a:spLocks noGrp="1"/>
          </p:cNvSpPr>
          <p:nvPr>
            <p:ph type="subTitle" idx="9"/>
          </p:nvPr>
        </p:nvSpPr>
        <p:spPr>
          <a:xfrm>
            <a:off x="4801700" y="3337750"/>
            <a:ext cx="3819900" cy="5520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500"/>
              <a:buFont typeface="Inter Medium"/>
              <a:buNone/>
              <a:defRPr sz="1500">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500"/>
              <a:buFont typeface="Inter Medium"/>
              <a:buNone/>
              <a:defRPr sz="1500">
                <a:solidFill>
                  <a:schemeClr val="accent1"/>
                </a:solidFill>
                <a:latin typeface="Inter Medium"/>
                <a:ea typeface="Inter Medium"/>
                <a:cs typeface="Inter Medium"/>
                <a:sym typeface="Inter Medium"/>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hree storyboards">
  <p:cSld name="BLANK_1_1_1_1_1_1_1_1_1_1_1_1_1_1_1_1_1_1">
    <p:bg>
      <p:bgPr>
        <a:solidFill>
          <a:schemeClr val="lt2"/>
        </a:solidFill>
        <a:effectLst/>
      </p:bgPr>
    </p:bg>
    <p:spTree>
      <p:nvGrpSpPr>
        <p:cNvPr id="1" name="Shape 1329"/>
        <p:cNvGrpSpPr/>
        <p:nvPr/>
      </p:nvGrpSpPr>
      <p:grpSpPr>
        <a:xfrm>
          <a:off x="0" y="0"/>
          <a:ext cx="0" cy="0"/>
          <a:chOff x="0" y="0"/>
          <a:chExt cx="0" cy="0"/>
        </a:xfrm>
      </p:grpSpPr>
      <p:sp>
        <p:nvSpPr>
          <p:cNvPr id="1330" name="Google Shape;1330;p73"/>
          <p:cNvSpPr>
            <a:spLocks noGrp="1"/>
          </p:cNvSpPr>
          <p:nvPr>
            <p:ph type="pic" idx="2"/>
          </p:nvPr>
        </p:nvSpPr>
        <p:spPr>
          <a:xfrm>
            <a:off x="779638" y="1448025"/>
            <a:ext cx="2424300" cy="1560300"/>
          </a:xfrm>
          <a:prstGeom prst="roundRect">
            <a:avLst>
              <a:gd name="adj" fmla="val 6865"/>
            </a:avLst>
          </a:prstGeom>
          <a:noFill/>
          <a:ln>
            <a:noFill/>
          </a:ln>
        </p:spPr>
      </p:sp>
      <p:sp>
        <p:nvSpPr>
          <p:cNvPr id="1331" name="Google Shape;1331;p73"/>
          <p:cNvSpPr>
            <a:spLocks noGrp="1"/>
          </p:cNvSpPr>
          <p:nvPr>
            <p:ph type="pic" idx="3"/>
          </p:nvPr>
        </p:nvSpPr>
        <p:spPr>
          <a:xfrm>
            <a:off x="3487091" y="1448025"/>
            <a:ext cx="2424300" cy="1560300"/>
          </a:xfrm>
          <a:prstGeom prst="roundRect">
            <a:avLst>
              <a:gd name="adj" fmla="val 6865"/>
            </a:avLst>
          </a:prstGeom>
          <a:noFill/>
          <a:ln>
            <a:noFill/>
          </a:ln>
        </p:spPr>
      </p:sp>
      <p:sp>
        <p:nvSpPr>
          <p:cNvPr id="1332" name="Google Shape;1332;p73"/>
          <p:cNvSpPr>
            <a:spLocks noGrp="1"/>
          </p:cNvSpPr>
          <p:nvPr>
            <p:ph type="pic" idx="4"/>
          </p:nvPr>
        </p:nvSpPr>
        <p:spPr>
          <a:xfrm>
            <a:off x="6194533" y="1448025"/>
            <a:ext cx="2424300" cy="1560300"/>
          </a:xfrm>
          <a:prstGeom prst="roundRect">
            <a:avLst>
              <a:gd name="adj" fmla="val 6865"/>
            </a:avLst>
          </a:prstGeom>
          <a:noFill/>
          <a:ln>
            <a:noFill/>
          </a:ln>
        </p:spPr>
      </p:sp>
      <p:sp>
        <p:nvSpPr>
          <p:cNvPr id="1333" name="Google Shape;1333;p73"/>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334" name="Google Shape;1334;p73"/>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335" name="Google Shape;1335;p73"/>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336" name="Google Shape;1336;p73"/>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37" name="Google Shape;1337;p73"/>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38" name="Google Shape;1338;p73"/>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339" name="Google Shape;1339;p73"/>
          <p:cNvSpPr txBox="1">
            <a:spLocks noGrp="1"/>
          </p:cNvSpPr>
          <p:nvPr>
            <p:ph type="body" idx="1"/>
          </p:nvPr>
        </p:nvSpPr>
        <p:spPr>
          <a:xfrm>
            <a:off x="779650" y="3743925"/>
            <a:ext cx="2424300" cy="10065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1340" name="Google Shape;1340;p73"/>
          <p:cNvSpPr txBox="1">
            <a:spLocks noGrp="1"/>
          </p:cNvSpPr>
          <p:nvPr>
            <p:ph type="body" idx="5"/>
          </p:nvPr>
        </p:nvSpPr>
        <p:spPr>
          <a:xfrm>
            <a:off x="3487100" y="3743925"/>
            <a:ext cx="2424300" cy="10065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41" name="Google Shape;1341;p73"/>
          <p:cNvSpPr txBox="1">
            <a:spLocks noGrp="1"/>
          </p:cNvSpPr>
          <p:nvPr>
            <p:ph type="body" idx="6"/>
          </p:nvPr>
        </p:nvSpPr>
        <p:spPr>
          <a:xfrm>
            <a:off x="6194550" y="3743925"/>
            <a:ext cx="2424300" cy="10065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42" name="Google Shape;1342;p73"/>
          <p:cNvSpPr txBox="1">
            <a:spLocks noGrp="1"/>
          </p:cNvSpPr>
          <p:nvPr>
            <p:ph type="subTitle" idx="7"/>
          </p:nvPr>
        </p:nvSpPr>
        <p:spPr>
          <a:xfrm>
            <a:off x="779650" y="3008350"/>
            <a:ext cx="2424300" cy="7356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a:endParaRPr/>
          </a:p>
        </p:txBody>
      </p:sp>
      <p:sp>
        <p:nvSpPr>
          <p:cNvPr id="1343" name="Google Shape;1343;p73"/>
          <p:cNvSpPr txBox="1">
            <a:spLocks noGrp="1"/>
          </p:cNvSpPr>
          <p:nvPr>
            <p:ph type="subTitle" idx="8"/>
          </p:nvPr>
        </p:nvSpPr>
        <p:spPr>
          <a:xfrm>
            <a:off x="3487100" y="3008350"/>
            <a:ext cx="2424300" cy="7356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a:endParaRPr/>
          </a:p>
        </p:txBody>
      </p:sp>
      <p:sp>
        <p:nvSpPr>
          <p:cNvPr id="1344" name="Google Shape;1344;p73"/>
          <p:cNvSpPr txBox="1">
            <a:spLocks noGrp="1"/>
          </p:cNvSpPr>
          <p:nvPr>
            <p:ph type="subTitle" idx="9"/>
          </p:nvPr>
        </p:nvSpPr>
        <p:spPr>
          <a:xfrm>
            <a:off x="6194550" y="3008350"/>
            <a:ext cx="2424300" cy="7356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hree storyboards - ALT 1">
  <p:cSld name="BLANK_1_1_1_1_1_1_1_1_1_1_1_1_1_1_1_1_1_1_2">
    <p:bg>
      <p:bgPr>
        <a:solidFill>
          <a:schemeClr val="lt2"/>
        </a:solidFill>
        <a:effectLst/>
      </p:bgPr>
    </p:bg>
    <p:spTree>
      <p:nvGrpSpPr>
        <p:cNvPr id="1" name="Shape 1345"/>
        <p:cNvGrpSpPr/>
        <p:nvPr/>
      </p:nvGrpSpPr>
      <p:grpSpPr>
        <a:xfrm>
          <a:off x="0" y="0"/>
          <a:ext cx="0" cy="0"/>
          <a:chOff x="0" y="0"/>
          <a:chExt cx="0" cy="0"/>
        </a:xfrm>
      </p:grpSpPr>
      <p:sp>
        <p:nvSpPr>
          <p:cNvPr id="1346" name="Google Shape;1346;p74"/>
          <p:cNvSpPr txBox="1">
            <a:spLocks noGrp="1"/>
          </p:cNvSpPr>
          <p:nvPr>
            <p:ph type="subTitle" idx="1"/>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47" name="Google Shape;1347;p74"/>
          <p:cNvSpPr txBox="1">
            <a:spLocks noGrp="1"/>
          </p:cNvSpPr>
          <p:nvPr>
            <p:ph type="subTitle" idx="2"/>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348" name="Google Shape;1348;p74"/>
          <p:cNvSpPr txBox="1">
            <a:spLocks noGrp="1"/>
          </p:cNvSpPr>
          <p:nvPr>
            <p:ph type="subTitle" idx="3"/>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49" name="Google Shape;1349;p74"/>
          <p:cNvSpPr>
            <a:spLocks noGrp="1"/>
          </p:cNvSpPr>
          <p:nvPr>
            <p:ph type="pic" idx="4"/>
          </p:nvPr>
        </p:nvSpPr>
        <p:spPr>
          <a:xfrm>
            <a:off x="779638" y="1448025"/>
            <a:ext cx="2424300" cy="1560300"/>
          </a:xfrm>
          <a:prstGeom prst="roundRect">
            <a:avLst>
              <a:gd name="adj" fmla="val 6865"/>
            </a:avLst>
          </a:prstGeom>
          <a:noFill/>
          <a:ln>
            <a:noFill/>
          </a:ln>
        </p:spPr>
      </p:sp>
      <p:sp>
        <p:nvSpPr>
          <p:cNvPr id="1350" name="Google Shape;1350;p74"/>
          <p:cNvSpPr>
            <a:spLocks noGrp="1"/>
          </p:cNvSpPr>
          <p:nvPr>
            <p:ph type="pic" idx="5"/>
          </p:nvPr>
        </p:nvSpPr>
        <p:spPr>
          <a:xfrm>
            <a:off x="3487091" y="1448025"/>
            <a:ext cx="2424300" cy="1560300"/>
          </a:xfrm>
          <a:prstGeom prst="roundRect">
            <a:avLst>
              <a:gd name="adj" fmla="val 6865"/>
            </a:avLst>
          </a:prstGeom>
          <a:noFill/>
          <a:ln>
            <a:noFill/>
          </a:ln>
        </p:spPr>
      </p:sp>
      <p:sp>
        <p:nvSpPr>
          <p:cNvPr id="1351" name="Google Shape;1351;p74"/>
          <p:cNvSpPr>
            <a:spLocks noGrp="1"/>
          </p:cNvSpPr>
          <p:nvPr>
            <p:ph type="pic" idx="6"/>
          </p:nvPr>
        </p:nvSpPr>
        <p:spPr>
          <a:xfrm>
            <a:off x="6194533" y="1448025"/>
            <a:ext cx="2424300" cy="1560300"/>
          </a:xfrm>
          <a:prstGeom prst="roundRect">
            <a:avLst>
              <a:gd name="adj" fmla="val 6865"/>
            </a:avLst>
          </a:prstGeom>
          <a:noFill/>
          <a:ln>
            <a:noFill/>
          </a:ln>
        </p:spPr>
      </p:sp>
      <p:sp>
        <p:nvSpPr>
          <p:cNvPr id="1352" name="Google Shape;1352;p74"/>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353" name="Google Shape;1353;p74"/>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354" name="Google Shape;1354;p74"/>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355" name="Google Shape;1355;p74"/>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56" name="Google Shape;1356;p74"/>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57" name="Google Shape;1357;p74"/>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
        <p:nvSpPr>
          <p:cNvPr id="1358" name="Google Shape;1358;p74"/>
          <p:cNvSpPr txBox="1">
            <a:spLocks noGrp="1"/>
          </p:cNvSpPr>
          <p:nvPr>
            <p:ph type="body" idx="7"/>
          </p:nvPr>
        </p:nvSpPr>
        <p:spPr>
          <a:xfrm>
            <a:off x="779650" y="3743925"/>
            <a:ext cx="2424300" cy="10065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SzPts val="1000"/>
              <a:buFont typeface="Inter Light"/>
              <a:buChar char="●"/>
              <a:defRPr sz="1000">
                <a:latin typeface="Inter Light"/>
                <a:ea typeface="Inter Light"/>
                <a:cs typeface="Inter Light"/>
                <a:sym typeface="Inter Light"/>
              </a:defRPr>
            </a:lvl1pPr>
            <a:lvl2pPr marL="914400" lvl="1" indent="-292100">
              <a:spcBef>
                <a:spcPts val="800"/>
              </a:spcBef>
              <a:spcAft>
                <a:spcPts val="0"/>
              </a:spcAft>
              <a:buSzPts val="1000"/>
              <a:buFont typeface="Inter Light"/>
              <a:buChar char="○"/>
              <a:defRPr sz="1000">
                <a:latin typeface="Inter Light"/>
                <a:ea typeface="Inter Light"/>
                <a:cs typeface="Inter Light"/>
                <a:sym typeface="Inter Light"/>
              </a:defRPr>
            </a:lvl2pPr>
            <a:lvl3pPr marL="1371600" lvl="2" indent="-292100">
              <a:spcBef>
                <a:spcPts val="800"/>
              </a:spcBef>
              <a:spcAft>
                <a:spcPts val="0"/>
              </a:spcAft>
              <a:buSzPts val="1000"/>
              <a:buFont typeface="Inter Light"/>
              <a:buChar char="■"/>
              <a:defRPr sz="1000">
                <a:latin typeface="Inter Light"/>
                <a:ea typeface="Inter Light"/>
                <a:cs typeface="Inter Light"/>
                <a:sym typeface="Inter Light"/>
              </a:defRPr>
            </a:lvl3pPr>
            <a:lvl4pPr marL="1828800" lvl="3" indent="-292100">
              <a:spcBef>
                <a:spcPts val="800"/>
              </a:spcBef>
              <a:spcAft>
                <a:spcPts val="0"/>
              </a:spcAft>
              <a:buSzPts val="1000"/>
              <a:buFont typeface="Inter Light"/>
              <a:buChar char="●"/>
              <a:defRPr sz="1000">
                <a:latin typeface="Inter Light"/>
                <a:ea typeface="Inter Light"/>
                <a:cs typeface="Inter Light"/>
                <a:sym typeface="Inter Light"/>
              </a:defRPr>
            </a:lvl4pPr>
            <a:lvl5pPr marL="2286000" lvl="4" indent="-292100">
              <a:spcBef>
                <a:spcPts val="800"/>
              </a:spcBef>
              <a:spcAft>
                <a:spcPts val="0"/>
              </a:spcAft>
              <a:buSzPts val="1000"/>
              <a:buFont typeface="Inter Light"/>
              <a:buChar char="○"/>
              <a:defRPr sz="1000">
                <a:latin typeface="Inter Light"/>
                <a:ea typeface="Inter Light"/>
                <a:cs typeface="Inter Light"/>
                <a:sym typeface="Inter Light"/>
              </a:defRPr>
            </a:lvl5pPr>
            <a:lvl6pPr marL="2743200" lvl="5" indent="-292100">
              <a:spcBef>
                <a:spcPts val="800"/>
              </a:spcBef>
              <a:spcAft>
                <a:spcPts val="0"/>
              </a:spcAft>
              <a:buSzPts val="1000"/>
              <a:buFont typeface="Inter Light"/>
              <a:buChar char="■"/>
              <a:defRPr sz="1000">
                <a:latin typeface="Inter Light"/>
                <a:ea typeface="Inter Light"/>
                <a:cs typeface="Inter Light"/>
                <a:sym typeface="Inter Light"/>
              </a:defRPr>
            </a:lvl6pPr>
            <a:lvl7pPr marL="3200400" lvl="6" indent="-292100">
              <a:spcBef>
                <a:spcPts val="800"/>
              </a:spcBef>
              <a:spcAft>
                <a:spcPts val="0"/>
              </a:spcAft>
              <a:buSzPts val="1000"/>
              <a:buFont typeface="Inter Light"/>
              <a:buChar char="●"/>
              <a:defRPr sz="1000">
                <a:latin typeface="Inter Light"/>
                <a:ea typeface="Inter Light"/>
                <a:cs typeface="Inter Light"/>
                <a:sym typeface="Inter Light"/>
              </a:defRPr>
            </a:lvl7pPr>
            <a:lvl8pPr marL="3657600" lvl="7" indent="-292100">
              <a:spcBef>
                <a:spcPts val="800"/>
              </a:spcBef>
              <a:spcAft>
                <a:spcPts val="0"/>
              </a:spcAft>
              <a:buSzPts val="1000"/>
              <a:buFont typeface="Inter Light"/>
              <a:buChar char="○"/>
              <a:defRPr sz="1000">
                <a:latin typeface="Inter Light"/>
                <a:ea typeface="Inter Light"/>
                <a:cs typeface="Inter Light"/>
                <a:sym typeface="Inter Light"/>
              </a:defRPr>
            </a:lvl8pPr>
            <a:lvl9pPr marL="4114800" lvl="8" indent="-292100">
              <a:spcBef>
                <a:spcPts val="800"/>
              </a:spcBef>
              <a:spcAft>
                <a:spcPts val="800"/>
              </a:spcAft>
              <a:buSzPts val="1000"/>
              <a:buFont typeface="Inter Light"/>
              <a:buChar char="■"/>
              <a:defRPr sz="1000">
                <a:latin typeface="Inter Light"/>
                <a:ea typeface="Inter Light"/>
                <a:cs typeface="Inter Light"/>
                <a:sym typeface="Inter Light"/>
              </a:defRPr>
            </a:lvl9pPr>
          </a:lstStyle>
          <a:p>
            <a:endParaRPr/>
          </a:p>
        </p:txBody>
      </p:sp>
      <p:sp>
        <p:nvSpPr>
          <p:cNvPr id="1359" name="Google Shape;1359;p74"/>
          <p:cNvSpPr txBox="1">
            <a:spLocks noGrp="1"/>
          </p:cNvSpPr>
          <p:nvPr>
            <p:ph type="body" idx="8"/>
          </p:nvPr>
        </p:nvSpPr>
        <p:spPr>
          <a:xfrm>
            <a:off x="3487100" y="3743925"/>
            <a:ext cx="2424300" cy="10065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60" name="Google Shape;1360;p74"/>
          <p:cNvSpPr txBox="1">
            <a:spLocks noGrp="1"/>
          </p:cNvSpPr>
          <p:nvPr>
            <p:ph type="body" idx="9"/>
          </p:nvPr>
        </p:nvSpPr>
        <p:spPr>
          <a:xfrm>
            <a:off x="6194550" y="3743925"/>
            <a:ext cx="2424300" cy="1006500"/>
          </a:xfrm>
          <a:prstGeom prst="rect">
            <a:avLst/>
          </a:prstGeom>
        </p:spPr>
        <p:txBody>
          <a:bodyPr spcFirstLastPara="1" wrap="square" lIns="182875" tIns="91425" rIns="182875" bIns="91425" anchor="t" anchorCtr="0">
            <a:normAutofit/>
          </a:bodyPr>
          <a:lstStyle>
            <a:lvl1pPr marL="457200" lvl="0"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1pPr>
            <a:lvl2pPr marL="914400" lvl="1"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2pPr>
            <a:lvl3pPr marL="1371600" lvl="2"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3pPr>
            <a:lvl4pPr marL="1828800" lvl="3"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4pPr>
            <a:lvl5pPr marL="2286000" lvl="4"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5pPr>
            <a:lvl6pPr marL="2743200" lvl="5"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6pPr>
            <a:lvl7pPr marL="3200400" lvl="6"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7pPr>
            <a:lvl8pPr marL="3657600" lvl="7"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8pPr>
            <a:lvl9pPr marL="4114800" lvl="8" indent="-292100">
              <a:spcBef>
                <a:spcPts val="0"/>
              </a:spcBef>
              <a:spcAft>
                <a:spcPts val="0"/>
              </a:spcAft>
              <a:buClr>
                <a:schemeClr val="lt1"/>
              </a:buClr>
              <a:buSzPts val="1000"/>
              <a:buFont typeface="Inter Light"/>
              <a:buChar char="■"/>
              <a:defRPr sz="1000">
                <a:latin typeface="Inter Light"/>
                <a:ea typeface="Inter Light"/>
                <a:cs typeface="Inter Light"/>
                <a:sym typeface="Inter Light"/>
              </a:defRPr>
            </a:lvl9pPr>
          </a:lstStyle>
          <a:p>
            <a:endParaRPr/>
          </a:p>
        </p:txBody>
      </p:sp>
      <p:sp>
        <p:nvSpPr>
          <p:cNvPr id="1361" name="Google Shape;1361;p74"/>
          <p:cNvSpPr txBox="1">
            <a:spLocks noGrp="1"/>
          </p:cNvSpPr>
          <p:nvPr>
            <p:ph type="subTitle" idx="13"/>
          </p:nvPr>
        </p:nvSpPr>
        <p:spPr>
          <a:xfrm>
            <a:off x="779650" y="3008350"/>
            <a:ext cx="2424300" cy="7356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a:endParaRPr/>
          </a:p>
        </p:txBody>
      </p:sp>
      <p:sp>
        <p:nvSpPr>
          <p:cNvPr id="1362" name="Google Shape;1362;p74"/>
          <p:cNvSpPr txBox="1">
            <a:spLocks noGrp="1"/>
          </p:cNvSpPr>
          <p:nvPr>
            <p:ph type="subTitle" idx="14"/>
          </p:nvPr>
        </p:nvSpPr>
        <p:spPr>
          <a:xfrm>
            <a:off x="3487100" y="3008350"/>
            <a:ext cx="2424300" cy="7356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a:endParaRPr/>
          </a:p>
        </p:txBody>
      </p:sp>
      <p:sp>
        <p:nvSpPr>
          <p:cNvPr id="1363" name="Google Shape;1363;p74"/>
          <p:cNvSpPr txBox="1">
            <a:spLocks noGrp="1"/>
          </p:cNvSpPr>
          <p:nvPr>
            <p:ph type="subTitle" idx="15"/>
          </p:nvPr>
        </p:nvSpPr>
        <p:spPr>
          <a:xfrm>
            <a:off x="6194550" y="3008350"/>
            <a:ext cx="2424300" cy="735600"/>
          </a:xfrm>
          <a:prstGeom prst="rect">
            <a:avLst/>
          </a:prstGeom>
        </p:spPr>
        <p:txBody>
          <a:bodyPr spcFirstLastPara="1" wrap="square" lIns="182875" tIns="91425" rIns="91425" bIns="91425" anchor="b" anchorCtr="0">
            <a:normAutofit/>
          </a:bodyPr>
          <a:lstStyle>
            <a:lvl1pPr lvl="0">
              <a:spcBef>
                <a:spcPts val="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1pPr>
            <a:lvl2pPr lvl="1">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2pPr>
            <a:lvl3pPr lvl="2">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3pPr>
            <a:lvl4pPr lvl="3">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4pPr>
            <a:lvl5pPr lvl="4">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5pPr>
            <a:lvl6pPr lvl="5">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6pPr>
            <a:lvl7pPr lvl="6">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7pPr>
            <a:lvl8pPr lvl="7">
              <a:spcBef>
                <a:spcPts val="800"/>
              </a:spcBef>
              <a:spcAft>
                <a:spcPts val="0"/>
              </a:spcAft>
              <a:buClr>
                <a:schemeClr val="accent1"/>
              </a:buClr>
              <a:buSzPts val="1200"/>
              <a:buFont typeface="Inter Medium"/>
              <a:buNone/>
              <a:defRPr>
                <a:solidFill>
                  <a:schemeClr val="accent1"/>
                </a:solidFill>
                <a:latin typeface="Inter Medium"/>
                <a:ea typeface="Inter Medium"/>
                <a:cs typeface="Inter Medium"/>
                <a:sym typeface="Inter Medium"/>
              </a:defRPr>
            </a:lvl8pPr>
            <a:lvl9pPr lvl="8">
              <a:spcBef>
                <a:spcPts val="800"/>
              </a:spcBef>
              <a:spcAft>
                <a:spcPts val="800"/>
              </a:spcAft>
              <a:buClr>
                <a:schemeClr val="accent1"/>
              </a:buClr>
              <a:buSzPts val="1200"/>
              <a:buFont typeface="Inter Medium"/>
              <a:buNone/>
              <a:defRPr>
                <a:solidFill>
                  <a:schemeClr val="accent1"/>
                </a:solidFill>
                <a:latin typeface="Inter Medium"/>
                <a:ea typeface="Inter Medium"/>
                <a:cs typeface="Inter Medium"/>
                <a:sym typeface="Inter Medium"/>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Image only">
  <p:cSld name="BLANK_1_1_1_1_1_1_1_1_1_1_1_1_1_1_1_1_1_1_1">
    <p:bg>
      <p:bgPr>
        <a:solidFill>
          <a:schemeClr val="lt2"/>
        </a:solidFill>
        <a:effectLst/>
      </p:bgPr>
    </p:bg>
    <p:spTree>
      <p:nvGrpSpPr>
        <p:cNvPr id="1" name="Shape 1364"/>
        <p:cNvGrpSpPr/>
        <p:nvPr/>
      </p:nvGrpSpPr>
      <p:grpSpPr>
        <a:xfrm>
          <a:off x="0" y="0"/>
          <a:ext cx="0" cy="0"/>
          <a:chOff x="0" y="0"/>
          <a:chExt cx="0" cy="0"/>
        </a:xfrm>
      </p:grpSpPr>
      <p:sp>
        <p:nvSpPr>
          <p:cNvPr id="1365" name="Google Shape;1365;p75"/>
          <p:cNvSpPr>
            <a:spLocks noGrp="1"/>
          </p:cNvSpPr>
          <p:nvPr>
            <p:ph type="pic" idx="2"/>
          </p:nvPr>
        </p:nvSpPr>
        <p:spPr>
          <a:xfrm>
            <a:off x="1540250" y="1039100"/>
            <a:ext cx="6585900" cy="3400500"/>
          </a:xfrm>
          <a:prstGeom prst="roundRect">
            <a:avLst>
              <a:gd name="adj" fmla="val 6865"/>
            </a:avLst>
          </a:prstGeom>
          <a:noFill/>
          <a:ln>
            <a:noFill/>
          </a:ln>
        </p:spPr>
      </p:sp>
      <p:cxnSp>
        <p:nvCxnSpPr>
          <p:cNvPr id="1366" name="Google Shape;1366;p75"/>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367" name="Google Shape;1367;p75"/>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368" name="Google Shape;1368;p75"/>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69" name="Google Shape;1369;p75"/>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Image only - ALT 1">
  <p:cSld name="BLANK_1_1_1_1_1_1_1_1_1_1_1_1_1_1_1_1_1_1_1_2">
    <p:bg>
      <p:bgPr>
        <a:solidFill>
          <a:schemeClr val="lt2"/>
        </a:solidFill>
        <a:effectLst/>
      </p:bgPr>
    </p:bg>
    <p:spTree>
      <p:nvGrpSpPr>
        <p:cNvPr id="1" name="Shape 1370"/>
        <p:cNvGrpSpPr/>
        <p:nvPr/>
      </p:nvGrpSpPr>
      <p:grpSpPr>
        <a:xfrm>
          <a:off x="0" y="0"/>
          <a:ext cx="0" cy="0"/>
          <a:chOff x="0" y="0"/>
          <a:chExt cx="0" cy="0"/>
        </a:xfrm>
      </p:grpSpPr>
      <p:sp>
        <p:nvSpPr>
          <p:cNvPr id="1371" name="Google Shape;1371;p76"/>
          <p:cNvSpPr txBox="1">
            <a:spLocks noGrp="1"/>
          </p:cNvSpPr>
          <p:nvPr>
            <p:ph type="subTitle" idx="1"/>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372" name="Google Shape;1372;p76"/>
          <p:cNvSpPr txBox="1">
            <a:spLocks noGrp="1"/>
          </p:cNvSpPr>
          <p:nvPr>
            <p:ph type="subTitle" idx="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73" name="Google Shape;1373;p76"/>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74" name="Google Shape;1374;p76"/>
          <p:cNvSpPr>
            <a:spLocks noGrp="1"/>
          </p:cNvSpPr>
          <p:nvPr>
            <p:ph type="pic" idx="4"/>
          </p:nvPr>
        </p:nvSpPr>
        <p:spPr>
          <a:xfrm>
            <a:off x="1540250" y="1039100"/>
            <a:ext cx="6585900" cy="3400500"/>
          </a:xfrm>
          <a:prstGeom prst="roundRect">
            <a:avLst>
              <a:gd name="adj" fmla="val 6865"/>
            </a:avLst>
          </a:prstGeom>
          <a:noFill/>
          <a:ln>
            <a:noFill/>
          </a:ln>
        </p:spPr>
      </p:sp>
      <p:cxnSp>
        <p:nvCxnSpPr>
          <p:cNvPr id="1375" name="Google Shape;1375;p76"/>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376" name="Google Shape;1376;p76"/>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377" name="Google Shape;1377;p76"/>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78" name="Google Shape;1378;p76"/>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Image grid">
  <p:cSld name="BLANK_1_1_1_1_1_1_1_1_1_1_1_1_1_1_1_1_1_1_1_1">
    <p:bg>
      <p:bgPr>
        <a:solidFill>
          <a:schemeClr val="lt2"/>
        </a:solidFill>
        <a:effectLst/>
      </p:bgPr>
    </p:bg>
    <p:spTree>
      <p:nvGrpSpPr>
        <p:cNvPr id="1" name="Shape 1379"/>
        <p:cNvGrpSpPr/>
        <p:nvPr/>
      </p:nvGrpSpPr>
      <p:grpSpPr>
        <a:xfrm>
          <a:off x="0" y="0"/>
          <a:ext cx="0" cy="0"/>
          <a:chOff x="0" y="0"/>
          <a:chExt cx="0" cy="0"/>
        </a:xfrm>
      </p:grpSpPr>
      <p:sp>
        <p:nvSpPr>
          <p:cNvPr id="1380" name="Google Shape;1380;p77"/>
          <p:cNvSpPr>
            <a:spLocks noGrp="1"/>
          </p:cNvSpPr>
          <p:nvPr>
            <p:ph type="pic" idx="2"/>
          </p:nvPr>
        </p:nvSpPr>
        <p:spPr>
          <a:xfrm>
            <a:off x="1907087" y="1245243"/>
            <a:ext cx="1868700" cy="1051200"/>
          </a:xfrm>
          <a:prstGeom prst="roundRect">
            <a:avLst>
              <a:gd name="adj" fmla="val 6865"/>
            </a:avLst>
          </a:prstGeom>
          <a:noFill/>
          <a:ln>
            <a:noFill/>
          </a:ln>
        </p:spPr>
      </p:sp>
      <p:sp>
        <p:nvSpPr>
          <p:cNvPr id="1381" name="Google Shape;1381;p77"/>
          <p:cNvSpPr>
            <a:spLocks noGrp="1"/>
          </p:cNvSpPr>
          <p:nvPr>
            <p:ph type="pic" idx="3"/>
          </p:nvPr>
        </p:nvSpPr>
        <p:spPr>
          <a:xfrm>
            <a:off x="3898886" y="1245243"/>
            <a:ext cx="1868700" cy="1051200"/>
          </a:xfrm>
          <a:prstGeom prst="roundRect">
            <a:avLst>
              <a:gd name="adj" fmla="val 6865"/>
            </a:avLst>
          </a:prstGeom>
          <a:noFill/>
          <a:ln>
            <a:noFill/>
          </a:ln>
        </p:spPr>
      </p:sp>
      <p:sp>
        <p:nvSpPr>
          <p:cNvPr id="1382" name="Google Shape;1382;p77"/>
          <p:cNvSpPr>
            <a:spLocks noGrp="1"/>
          </p:cNvSpPr>
          <p:nvPr>
            <p:ph type="pic" idx="4"/>
          </p:nvPr>
        </p:nvSpPr>
        <p:spPr>
          <a:xfrm>
            <a:off x="5890685" y="1245243"/>
            <a:ext cx="1868700" cy="1051200"/>
          </a:xfrm>
          <a:prstGeom prst="roundRect">
            <a:avLst>
              <a:gd name="adj" fmla="val 6865"/>
            </a:avLst>
          </a:prstGeom>
          <a:noFill/>
          <a:ln>
            <a:noFill/>
          </a:ln>
        </p:spPr>
      </p:sp>
      <p:sp>
        <p:nvSpPr>
          <p:cNvPr id="1383" name="Google Shape;1383;p77"/>
          <p:cNvSpPr>
            <a:spLocks noGrp="1"/>
          </p:cNvSpPr>
          <p:nvPr>
            <p:ph type="pic" idx="5"/>
          </p:nvPr>
        </p:nvSpPr>
        <p:spPr>
          <a:xfrm>
            <a:off x="1907087" y="2409575"/>
            <a:ext cx="1868700" cy="1051200"/>
          </a:xfrm>
          <a:prstGeom prst="roundRect">
            <a:avLst>
              <a:gd name="adj" fmla="val 6865"/>
            </a:avLst>
          </a:prstGeom>
          <a:noFill/>
          <a:ln>
            <a:noFill/>
          </a:ln>
        </p:spPr>
      </p:sp>
      <p:sp>
        <p:nvSpPr>
          <p:cNvPr id="1384" name="Google Shape;1384;p77"/>
          <p:cNvSpPr>
            <a:spLocks noGrp="1"/>
          </p:cNvSpPr>
          <p:nvPr>
            <p:ph type="pic" idx="6"/>
          </p:nvPr>
        </p:nvSpPr>
        <p:spPr>
          <a:xfrm>
            <a:off x="3898886" y="2409575"/>
            <a:ext cx="1868700" cy="1051200"/>
          </a:xfrm>
          <a:prstGeom prst="roundRect">
            <a:avLst>
              <a:gd name="adj" fmla="val 6865"/>
            </a:avLst>
          </a:prstGeom>
          <a:noFill/>
          <a:ln>
            <a:noFill/>
          </a:ln>
        </p:spPr>
      </p:sp>
      <p:sp>
        <p:nvSpPr>
          <p:cNvPr id="1385" name="Google Shape;1385;p77"/>
          <p:cNvSpPr>
            <a:spLocks noGrp="1"/>
          </p:cNvSpPr>
          <p:nvPr>
            <p:ph type="pic" idx="7"/>
          </p:nvPr>
        </p:nvSpPr>
        <p:spPr>
          <a:xfrm>
            <a:off x="5890685" y="2409575"/>
            <a:ext cx="1868700" cy="1051200"/>
          </a:xfrm>
          <a:prstGeom prst="roundRect">
            <a:avLst>
              <a:gd name="adj" fmla="val 6865"/>
            </a:avLst>
          </a:prstGeom>
          <a:noFill/>
          <a:ln>
            <a:noFill/>
          </a:ln>
        </p:spPr>
      </p:sp>
      <p:sp>
        <p:nvSpPr>
          <p:cNvPr id="1386" name="Google Shape;1386;p77"/>
          <p:cNvSpPr>
            <a:spLocks noGrp="1"/>
          </p:cNvSpPr>
          <p:nvPr>
            <p:ph type="pic" idx="8"/>
          </p:nvPr>
        </p:nvSpPr>
        <p:spPr>
          <a:xfrm>
            <a:off x="1907087" y="3573907"/>
            <a:ext cx="1868700" cy="1051200"/>
          </a:xfrm>
          <a:prstGeom prst="roundRect">
            <a:avLst>
              <a:gd name="adj" fmla="val 6865"/>
            </a:avLst>
          </a:prstGeom>
          <a:noFill/>
          <a:ln>
            <a:noFill/>
          </a:ln>
        </p:spPr>
      </p:sp>
      <p:sp>
        <p:nvSpPr>
          <p:cNvPr id="1387" name="Google Shape;1387;p77"/>
          <p:cNvSpPr>
            <a:spLocks noGrp="1"/>
          </p:cNvSpPr>
          <p:nvPr>
            <p:ph type="pic" idx="9"/>
          </p:nvPr>
        </p:nvSpPr>
        <p:spPr>
          <a:xfrm>
            <a:off x="3898886" y="3573907"/>
            <a:ext cx="1868700" cy="1051200"/>
          </a:xfrm>
          <a:prstGeom prst="roundRect">
            <a:avLst>
              <a:gd name="adj" fmla="val 6865"/>
            </a:avLst>
          </a:prstGeom>
          <a:noFill/>
          <a:ln>
            <a:noFill/>
          </a:ln>
        </p:spPr>
      </p:sp>
      <p:sp>
        <p:nvSpPr>
          <p:cNvPr id="1388" name="Google Shape;1388;p77"/>
          <p:cNvSpPr>
            <a:spLocks noGrp="1"/>
          </p:cNvSpPr>
          <p:nvPr>
            <p:ph type="pic" idx="13"/>
          </p:nvPr>
        </p:nvSpPr>
        <p:spPr>
          <a:xfrm>
            <a:off x="5890685" y="3573907"/>
            <a:ext cx="1868700" cy="1051200"/>
          </a:xfrm>
          <a:prstGeom prst="roundRect">
            <a:avLst>
              <a:gd name="adj" fmla="val 6865"/>
            </a:avLst>
          </a:prstGeom>
          <a:noFill/>
          <a:ln>
            <a:noFill/>
          </a:ln>
        </p:spPr>
      </p:sp>
      <p:cxnSp>
        <p:nvCxnSpPr>
          <p:cNvPr id="1389" name="Google Shape;1389;p77"/>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390" name="Google Shape;1390;p77"/>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391" name="Google Shape;1391;p77"/>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392" name="Google Shape;1392;p77"/>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1393" name="Google Shape;1393;p77"/>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394" name="Google Shape;1394;p77"/>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Image grid - ALT 1">
  <p:cSld name="BLANK_1_1_1_1_1_1_1_1_1_1_1_1_1_1_1_1_1_1_1_1_1">
    <p:bg>
      <p:bgPr>
        <a:solidFill>
          <a:schemeClr val="lt2"/>
        </a:solidFill>
        <a:effectLst/>
      </p:bgPr>
    </p:bg>
    <p:spTree>
      <p:nvGrpSpPr>
        <p:cNvPr id="1" name="Shape 1395"/>
        <p:cNvGrpSpPr/>
        <p:nvPr/>
      </p:nvGrpSpPr>
      <p:grpSpPr>
        <a:xfrm>
          <a:off x="0" y="0"/>
          <a:ext cx="0" cy="0"/>
          <a:chOff x="0" y="0"/>
          <a:chExt cx="0" cy="0"/>
        </a:xfrm>
      </p:grpSpPr>
      <p:sp>
        <p:nvSpPr>
          <p:cNvPr id="1396" name="Google Shape;1396;p78"/>
          <p:cNvSpPr txBox="1">
            <a:spLocks noGrp="1"/>
          </p:cNvSpPr>
          <p:nvPr>
            <p:ph type="subTitle" idx="1"/>
          </p:nvPr>
        </p:nvSpPr>
        <p:spPr>
          <a:xfrm>
            <a:off x="521250" y="-175"/>
            <a:ext cx="2930100" cy="3351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800"/>
              <a:buFont typeface="Inter"/>
              <a:buNone/>
              <a:defRPr sz="800"/>
            </a:lvl1pPr>
            <a:lvl2pPr lvl="1">
              <a:spcBef>
                <a:spcPts val="0"/>
              </a:spcBef>
              <a:spcAft>
                <a:spcPts val="0"/>
              </a:spcAft>
              <a:buClr>
                <a:schemeClr val="lt1"/>
              </a:buClr>
              <a:buSzPts val="800"/>
              <a:buFont typeface="Inter"/>
              <a:buNone/>
              <a:defRPr sz="800"/>
            </a:lvl2pPr>
            <a:lvl3pPr lvl="2">
              <a:spcBef>
                <a:spcPts val="0"/>
              </a:spcBef>
              <a:spcAft>
                <a:spcPts val="0"/>
              </a:spcAft>
              <a:buClr>
                <a:schemeClr val="lt1"/>
              </a:buClr>
              <a:buSzPts val="800"/>
              <a:buFont typeface="Inter"/>
              <a:buNone/>
              <a:defRPr sz="800"/>
            </a:lvl3pPr>
            <a:lvl4pPr lvl="3">
              <a:spcBef>
                <a:spcPts val="0"/>
              </a:spcBef>
              <a:spcAft>
                <a:spcPts val="0"/>
              </a:spcAft>
              <a:buClr>
                <a:schemeClr val="lt1"/>
              </a:buClr>
              <a:buSzPts val="800"/>
              <a:buFont typeface="Inter"/>
              <a:buNone/>
              <a:defRPr sz="800"/>
            </a:lvl4pPr>
            <a:lvl5pPr lvl="4">
              <a:spcBef>
                <a:spcPts val="0"/>
              </a:spcBef>
              <a:spcAft>
                <a:spcPts val="0"/>
              </a:spcAft>
              <a:buClr>
                <a:schemeClr val="lt1"/>
              </a:buClr>
              <a:buSzPts val="800"/>
              <a:buFont typeface="Inter"/>
              <a:buNone/>
              <a:defRPr sz="800"/>
            </a:lvl5pPr>
            <a:lvl6pPr lvl="5">
              <a:spcBef>
                <a:spcPts val="0"/>
              </a:spcBef>
              <a:spcAft>
                <a:spcPts val="0"/>
              </a:spcAft>
              <a:buClr>
                <a:schemeClr val="lt1"/>
              </a:buClr>
              <a:buSzPts val="800"/>
              <a:buFont typeface="Inter"/>
              <a:buNone/>
              <a:defRPr sz="800"/>
            </a:lvl6pPr>
            <a:lvl7pPr lvl="6">
              <a:spcBef>
                <a:spcPts val="0"/>
              </a:spcBef>
              <a:spcAft>
                <a:spcPts val="0"/>
              </a:spcAft>
              <a:buClr>
                <a:schemeClr val="lt1"/>
              </a:buClr>
              <a:buSzPts val="800"/>
              <a:buFont typeface="Inter"/>
              <a:buNone/>
              <a:defRPr sz="800"/>
            </a:lvl7pPr>
            <a:lvl8pPr lvl="7">
              <a:spcBef>
                <a:spcPts val="0"/>
              </a:spcBef>
              <a:spcAft>
                <a:spcPts val="0"/>
              </a:spcAft>
              <a:buClr>
                <a:schemeClr val="lt1"/>
              </a:buClr>
              <a:buSzPts val="800"/>
              <a:buFont typeface="Inter"/>
              <a:buNone/>
              <a:defRPr sz="800"/>
            </a:lvl8pPr>
            <a:lvl9pPr lvl="8">
              <a:spcBef>
                <a:spcPts val="0"/>
              </a:spcBef>
              <a:spcAft>
                <a:spcPts val="0"/>
              </a:spcAft>
              <a:buClr>
                <a:schemeClr val="lt1"/>
              </a:buClr>
              <a:buSzPts val="800"/>
              <a:buFont typeface="Inter"/>
              <a:buNone/>
              <a:defRPr sz="800"/>
            </a:lvl9pPr>
          </a:lstStyle>
          <a:p>
            <a:endParaRPr/>
          </a:p>
        </p:txBody>
      </p:sp>
      <p:sp>
        <p:nvSpPr>
          <p:cNvPr id="1397" name="Google Shape;1397;p78"/>
          <p:cNvSpPr txBox="1">
            <a:spLocks noGrp="1"/>
          </p:cNvSpPr>
          <p:nvPr>
            <p:ph type="subTitle" idx="2"/>
          </p:nvPr>
        </p:nvSpPr>
        <p:spPr>
          <a:xfrm>
            <a:off x="4089700" y="-175"/>
            <a:ext cx="26826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98" name="Google Shape;1398;p78"/>
          <p:cNvSpPr txBox="1">
            <a:spLocks noGrp="1"/>
          </p:cNvSpPr>
          <p:nvPr>
            <p:ph type="subTitle" idx="3"/>
          </p:nvPr>
        </p:nvSpPr>
        <p:spPr>
          <a:xfrm>
            <a:off x="6773700" y="-175"/>
            <a:ext cx="1848900" cy="335100"/>
          </a:xfrm>
          <a:prstGeom prst="rect">
            <a:avLst/>
          </a:prstGeom>
        </p:spPr>
        <p:txBody>
          <a:bodyPr spcFirstLastPara="1" wrap="square" lIns="91425" tIns="91425" rIns="274300" bIns="91425" anchor="ctr" anchorCtr="0">
            <a:normAutofit/>
          </a:bodyPr>
          <a:lstStyle>
            <a:lvl1pPr lvl="0" algn="r">
              <a:spcBef>
                <a:spcPts val="0"/>
              </a:spcBef>
              <a:spcAft>
                <a:spcPts val="0"/>
              </a:spcAft>
              <a:buClr>
                <a:schemeClr val="lt1"/>
              </a:buClr>
              <a:buSzPts val="800"/>
              <a:buFont typeface="Inter"/>
              <a:buNone/>
              <a:defRPr sz="800"/>
            </a:lvl1pPr>
            <a:lvl2pPr lvl="1" algn="r">
              <a:spcBef>
                <a:spcPts val="0"/>
              </a:spcBef>
              <a:spcAft>
                <a:spcPts val="0"/>
              </a:spcAft>
              <a:buClr>
                <a:schemeClr val="lt1"/>
              </a:buClr>
              <a:buSzPts val="800"/>
              <a:buFont typeface="Inter"/>
              <a:buNone/>
              <a:defRPr sz="800"/>
            </a:lvl2pPr>
            <a:lvl3pPr lvl="2" algn="r">
              <a:spcBef>
                <a:spcPts val="0"/>
              </a:spcBef>
              <a:spcAft>
                <a:spcPts val="0"/>
              </a:spcAft>
              <a:buClr>
                <a:schemeClr val="lt1"/>
              </a:buClr>
              <a:buSzPts val="800"/>
              <a:buFont typeface="Inter"/>
              <a:buNone/>
              <a:defRPr sz="800"/>
            </a:lvl3pPr>
            <a:lvl4pPr lvl="3" algn="r">
              <a:spcBef>
                <a:spcPts val="0"/>
              </a:spcBef>
              <a:spcAft>
                <a:spcPts val="0"/>
              </a:spcAft>
              <a:buClr>
                <a:schemeClr val="lt1"/>
              </a:buClr>
              <a:buSzPts val="800"/>
              <a:buFont typeface="Inter"/>
              <a:buNone/>
              <a:defRPr sz="800"/>
            </a:lvl4pPr>
            <a:lvl5pPr lvl="4" algn="r">
              <a:spcBef>
                <a:spcPts val="0"/>
              </a:spcBef>
              <a:spcAft>
                <a:spcPts val="0"/>
              </a:spcAft>
              <a:buClr>
                <a:schemeClr val="lt1"/>
              </a:buClr>
              <a:buSzPts val="800"/>
              <a:buFont typeface="Inter"/>
              <a:buNone/>
              <a:defRPr sz="800"/>
            </a:lvl5pPr>
            <a:lvl6pPr lvl="5" algn="r">
              <a:spcBef>
                <a:spcPts val="0"/>
              </a:spcBef>
              <a:spcAft>
                <a:spcPts val="0"/>
              </a:spcAft>
              <a:buClr>
                <a:schemeClr val="lt1"/>
              </a:buClr>
              <a:buSzPts val="800"/>
              <a:buFont typeface="Inter"/>
              <a:buNone/>
              <a:defRPr sz="800"/>
            </a:lvl6pPr>
            <a:lvl7pPr lvl="6" algn="r">
              <a:spcBef>
                <a:spcPts val="0"/>
              </a:spcBef>
              <a:spcAft>
                <a:spcPts val="0"/>
              </a:spcAft>
              <a:buClr>
                <a:schemeClr val="lt1"/>
              </a:buClr>
              <a:buSzPts val="800"/>
              <a:buFont typeface="Inter"/>
              <a:buNone/>
              <a:defRPr sz="800"/>
            </a:lvl7pPr>
            <a:lvl8pPr lvl="7" algn="r">
              <a:spcBef>
                <a:spcPts val="0"/>
              </a:spcBef>
              <a:spcAft>
                <a:spcPts val="0"/>
              </a:spcAft>
              <a:buClr>
                <a:schemeClr val="lt1"/>
              </a:buClr>
              <a:buSzPts val="800"/>
              <a:buFont typeface="Inter"/>
              <a:buNone/>
              <a:defRPr sz="800"/>
            </a:lvl8pPr>
            <a:lvl9pPr lvl="8" algn="r">
              <a:spcBef>
                <a:spcPts val="0"/>
              </a:spcBef>
              <a:spcAft>
                <a:spcPts val="0"/>
              </a:spcAft>
              <a:buClr>
                <a:schemeClr val="lt1"/>
              </a:buClr>
              <a:buSzPts val="800"/>
              <a:buFont typeface="Inter"/>
              <a:buNone/>
              <a:defRPr sz="800"/>
            </a:lvl9pPr>
          </a:lstStyle>
          <a:p>
            <a:endParaRPr/>
          </a:p>
        </p:txBody>
      </p:sp>
      <p:sp>
        <p:nvSpPr>
          <p:cNvPr id="1399" name="Google Shape;1399;p78"/>
          <p:cNvSpPr>
            <a:spLocks noGrp="1"/>
          </p:cNvSpPr>
          <p:nvPr>
            <p:ph type="pic" idx="4"/>
          </p:nvPr>
        </p:nvSpPr>
        <p:spPr>
          <a:xfrm>
            <a:off x="1907087" y="1245243"/>
            <a:ext cx="1868700" cy="1051200"/>
          </a:xfrm>
          <a:prstGeom prst="roundRect">
            <a:avLst>
              <a:gd name="adj" fmla="val 6865"/>
            </a:avLst>
          </a:prstGeom>
          <a:noFill/>
          <a:ln>
            <a:noFill/>
          </a:ln>
        </p:spPr>
      </p:sp>
      <p:sp>
        <p:nvSpPr>
          <p:cNvPr id="1400" name="Google Shape;1400;p78"/>
          <p:cNvSpPr>
            <a:spLocks noGrp="1"/>
          </p:cNvSpPr>
          <p:nvPr>
            <p:ph type="pic" idx="5"/>
          </p:nvPr>
        </p:nvSpPr>
        <p:spPr>
          <a:xfrm>
            <a:off x="3898886" y="1245243"/>
            <a:ext cx="1868700" cy="1051200"/>
          </a:xfrm>
          <a:prstGeom prst="roundRect">
            <a:avLst>
              <a:gd name="adj" fmla="val 6865"/>
            </a:avLst>
          </a:prstGeom>
          <a:noFill/>
          <a:ln>
            <a:noFill/>
          </a:ln>
        </p:spPr>
      </p:sp>
      <p:sp>
        <p:nvSpPr>
          <p:cNvPr id="1401" name="Google Shape;1401;p78"/>
          <p:cNvSpPr>
            <a:spLocks noGrp="1"/>
          </p:cNvSpPr>
          <p:nvPr>
            <p:ph type="pic" idx="6"/>
          </p:nvPr>
        </p:nvSpPr>
        <p:spPr>
          <a:xfrm>
            <a:off x="5890685" y="1245243"/>
            <a:ext cx="1868700" cy="1051200"/>
          </a:xfrm>
          <a:prstGeom prst="roundRect">
            <a:avLst>
              <a:gd name="adj" fmla="val 6865"/>
            </a:avLst>
          </a:prstGeom>
          <a:noFill/>
          <a:ln>
            <a:noFill/>
          </a:ln>
        </p:spPr>
      </p:sp>
      <p:sp>
        <p:nvSpPr>
          <p:cNvPr id="1402" name="Google Shape;1402;p78"/>
          <p:cNvSpPr>
            <a:spLocks noGrp="1"/>
          </p:cNvSpPr>
          <p:nvPr>
            <p:ph type="pic" idx="7"/>
          </p:nvPr>
        </p:nvSpPr>
        <p:spPr>
          <a:xfrm>
            <a:off x="1907087" y="2409575"/>
            <a:ext cx="1868700" cy="1051200"/>
          </a:xfrm>
          <a:prstGeom prst="roundRect">
            <a:avLst>
              <a:gd name="adj" fmla="val 6865"/>
            </a:avLst>
          </a:prstGeom>
          <a:noFill/>
          <a:ln>
            <a:noFill/>
          </a:ln>
        </p:spPr>
      </p:sp>
      <p:sp>
        <p:nvSpPr>
          <p:cNvPr id="1403" name="Google Shape;1403;p78"/>
          <p:cNvSpPr>
            <a:spLocks noGrp="1"/>
          </p:cNvSpPr>
          <p:nvPr>
            <p:ph type="pic" idx="8"/>
          </p:nvPr>
        </p:nvSpPr>
        <p:spPr>
          <a:xfrm>
            <a:off x="3898886" y="2409575"/>
            <a:ext cx="1868700" cy="1051200"/>
          </a:xfrm>
          <a:prstGeom prst="roundRect">
            <a:avLst>
              <a:gd name="adj" fmla="val 6865"/>
            </a:avLst>
          </a:prstGeom>
          <a:noFill/>
          <a:ln>
            <a:noFill/>
          </a:ln>
        </p:spPr>
      </p:sp>
      <p:sp>
        <p:nvSpPr>
          <p:cNvPr id="1404" name="Google Shape;1404;p78"/>
          <p:cNvSpPr>
            <a:spLocks noGrp="1"/>
          </p:cNvSpPr>
          <p:nvPr>
            <p:ph type="pic" idx="9"/>
          </p:nvPr>
        </p:nvSpPr>
        <p:spPr>
          <a:xfrm>
            <a:off x="5890685" y="2409575"/>
            <a:ext cx="1868700" cy="1051200"/>
          </a:xfrm>
          <a:prstGeom prst="roundRect">
            <a:avLst>
              <a:gd name="adj" fmla="val 6865"/>
            </a:avLst>
          </a:prstGeom>
          <a:noFill/>
          <a:ln>
            <a:noFill/>
          </a:ln>
        </p:spPr>
      </p:sp>
      <p:sp>
        <p:nvSpPr>
          <p:cNvPr id="1405" name="Google Shape;1405;p78"/>
          <p:cNvSpPr>
            <a:spLocks noGrp="1"/>
          </p:cNvSpPr>
          <p:nvPr>
            <p:ph type="pic" idx="13"/>
          </p:nvPr>
        </p:nvSpPr>
        <p:spPr>
          <a:xfrm>
            <a:off x="1907087" y="3573907"/>
            <a:ext cx="1868700" cy="1051200"/>
          </a:xfrm>
          <a:prstGeom prst="roundRect">
            <a:avLst>
              <a:gd name="adj" fmla="val 6865"/>
            </a:avLst>
          </a:prstGeom>
          <a:noFill/>
          <a:ln>
            <a:noFill/>
          </a:ln>
        </p:spPr>
      </p:sp>
      <p:sp>
        <p:nvSpPr>
          <p:cNvPr id="1406" name="Google Shape;1406;p78"/>
          <p:cNvSpPr>
            <a:spLocks noGrp="1"/>
          </p:cNvSpPr>
          <p:nvPr>
            <p:ph type="pic" idx="14"/>
          </p:nvPr>
        </p:nvSpPr>
        <p:spPr>
          <a:xfrm>
            <a:off x="3898886" y="3573907"/>
            <a:ext cx="1868700" cy="1051200"/>
          </a:xfrm>
          <a:prstGeom prst="roundRect">
            <a:avLst>
              <a:gd name="adj" fmla="val 6865"/>
            </a:avLst>
          </a:prstGeom>
          <a:noFill/>
          <a:ln>
            <a:noFill/>
          </a:ln>
        </p:spPr>
      </p:sp>
      <p:sp>
        <p:nvSpPr>
          <p:cNvPr id="1407" name="Google Shape;1407;p78"/>
          <p:cNvSpPr>
            <a:spLocks noGrp="1"/>
          </p:cNvSpPr>
          <p:nvPr>
            <p:ph type="pic" idx="15"/>
          </p:nvPr>
        </p:nvSpPr>
        <p:spPr>
          <a:xfrm>
            <a:off x="5890685" y="3573907"/>
            <a:ext cx="1868700" cy="1051200"/>
          </a:xfrm>
          <a:prstGeom prst="roundRect">
            <a:avLst>
              <a:gd name="adj" fmla="val 6865"/>
            </a:avLst>
          </a:prstGeom>
          <a:noFill/>
          <a:ln>
            <a:noFill/>
          </a:ln>
        </p:spPr>
      </p:sp>
      <p:cxnSp>
        <p:nvCxnSpPr>
          <p:cNvPr id="1408" name="Google Shape;1408;p78"/>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409" name="Google Shape;1409;p78"/>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410" name="Google Shape;1410;p78"/>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411" name="Google Shape;1411;p78"/>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sp>
        <p:nvSpPr>
          <p:cNvPr id="1412" name="Google Shape;1412;p78"/>
          <p:cNvSpPr txBox="1">
            <a:spLocks noGrp="1"/>
          </p:cNvSpPr>
          <p:nvPr>
            <p:ph type="title"/>
          </p:nvPr>
        </p:nvSpPr>
        <p:spPr>
          <a:xfrm flipH="1">
            <a:off x="524150" y="334900"/>
            <a:ext cx="8098500" cy="510000"/>
          </a:xfrm>
          <a:prstGeom prst="rect">
            <a:avLst/>
          </a:prstGeom>
        </p:spPr>
        <p:txBody>
          <a:bodyPr spcFirstLastPara="1" wrap="square" lIns="274300" tIns="91425" rIns="91425" bIns="91425" anchor="ctr" anchorCtr="0">
            <a:normAutofit/>
          </a:bodyPr>
          <a:lstStyle>
            <a:lvl1pPr lvl="0">
              <a:spcBef>
                <a:spcPts val="0"/>
              </a:spcBef>
              <a:spcAft>
                <a:spcPts val="0"/>
              </a:spcAft>
              <a:buClr>
                <a:schemeClr val="lt1"/>
              </a:buClr>
              <a:buSzPts val="2400"/>
              <a:buFont typeface="Gowun Batang"/>
              <a:buNone/>
              <a:defRPr sz="2400"/>
            </a:lvl1pPr>
            <a:lvl2pPr lvl="1">
              <a:spcBef>
                <a:spcPts val="0"/>
              </a:spcBef>
              <a:spcAft>
                <a:spcPts val="0"/>
              </a:spcAft>
              <a:buClr>
                <a:schemeClr val="lt1"/>
              </a:buClr>
              <a:buSzPts val="2400"/>
              <a:buFont typeface="Gowun Batang"/>
              <a:buNone/>
              <a:defRPr sz="2400"/>
            </a:lvl2pPr>
            <a:lvl3pPr lvl="2">
              <a:spcBef>
                <a:spcPts val="0"/>
              </a:spcBef>
              <a:spcAft>
                <a:spcPts val="0"/>
              </a:spcAft>
              <a:buClr>
                <a:schemeClr val="lt1"/>
              </a:buClr>
              <a:buSzPts val="2400"/>
              <a:buFont typeface="Gowun Batang"/>
              <a:buNone/>
              <a:defRPr sz="2400"/>
            </a:lvl3pPr>
            <a:lvl4pPr lvl="3">
              <a:spcBef>
                <a:spcPts val="0"/>
              </a:spcBef>
              <a:spcAft>
                <a:spcPts val="0"/>
              </a:spcAft>
              <a:buClr>
                <a:schemeClr val="lt1"/>
              </a:buClr>
              <a:buSzPts val="2400"/>
              <a:buFont typeface="Gowun Batang"/>
              <a:buNone/>
              <a:defRPr sz="2400"/>
            </a:lvl4pPr>
            <a:lvl5pPr lvl="4">
              <a:spcBef>
                <a:spcPts val="0"/>
              </a:spcBef>
              <a:spcAft>
                <a:spcPts val="0"/>
              </a:spcAft>
              <a:buClr>
                <a:schemeClr val="lt1"/>
              </a:buClr>
              <a:buSzPts val="2400"/>
              <a:buFont typeface="Gowun Batang"/>
              <a:buNone/>
              <a:defRPr sz="2400"/>
            </a:lvl5pPr>
            <a:lvl6pPr lvl="5">
              <a:spcBef>
                <a:spcPts val="0"/>
              </a:spcBef>
              <a:spcAft>
                <a:spcPts val="0"/>
              </a:spcAft>
              <a:buClr>
                <a:schemeClr val="lt1"/>
              </a:buClr>
              <a:buSzPts val="2400"/>
              <a:buFont typeface="Gowun Batang"/>
              <a:buNone/>
              <a:defRPr sz="2400"/>
            </a:lvl6pPr>
            <a:lvl7pPr lvl="6">
              <a:spcBef>
                <a:spcPts val="0"/>
              </a:spcBef>
              <a:spcAft>
                <a:spcPts val="0"/>
              </a:spcAft>
              <a:buClr>
                <a:schemeClr val="lt1"/>
              </a:buClr>
              <a:buSzPts val="2400"/>
              <a:buFont typeface="Gowun Batang"/>
              <a:buNone/>
              <a:defRPr sz="2400"/>
            </a:lvl7pPr>
            <a:lvl8pPr lvl="7">
              <a:spcBef>
                <a:spcPts val="0"/>
              </a:spcBef>
              <a:spcAft>
                <a:spcPts val="0"/>
              </a:spcAft>
              <a:buClr>
                <a:schemeClr val="lt1"/>
              </a:buClr>
              <a:buSzPts val="2400"/>
              <a:buFont typeface="Gowun Batang"/>
              <a:buNone/>
              <a:defRPr sz="2400"/>
            </a:lvl8pPr>
            <a:lvl9pPr lvl="8">
              <a:spcBef>
                <a:spcPts val="0"/>
              </a:spcBef>
              <a:spcAft>
                <a:spcPts val="0"/>
              </a:spcAft>
              <a:buClr>
                <a:schemeClr val="lt1"/>
              </a:buClr>
              <a:buSzPts val="2400"/>
              <a:buFont typeface="Gowun Batang"/>
              <a:buNone/>
              <a:defRPr sz="2400"/>
            </a:lvl9pPr>
          </a:lstStyle>
          <a:p>
            <a:endParaRPr/>
          </a:p>
        </p:txBody>
      </p:sp>
      <p:cxnSp>
        <p:nvCxnSpPr>
          <p:cNvPr id="1413" name="Google Shape;1413;p78"/>
          <p:cNvCxnSpPr/>
          <p:nvPr/>
        </p:nvCxnSpPr>
        <p:spPr>
          <a:xfrm>
            <a:off x="521250" y="841675"/>
            <a:ext cx="86232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414"/>
        <p:cNvGrpSpPr/>
        <p:nvPr/>
      </p:nvGrpSpPr>
      <p:grpSpPr>
        <a:xfrm>
          <a:off x="0" y="0"/>
          <a:ext cx="0" cy="0"/>
          <a:chOff x="0" y="0"/>
          <a:chExt cx="0" cy="0"/>
        </a:xfrm>
      </p:grpSpPr>
      <p:sp>
        <p:nvSpPr>
          <p:cNvPr id="1415" name="Google Shape;1415;p7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416" name="Google Shape;1416;p7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800"/>
              <a:buNone/>
              <a:defRPr sz="2800"/>
            </a:lvl1pPr>
            <a:lvl2pPr lvl="1" algn="ctr">
              <a:lnSpc>
                <a:spcPct val="100000"/>
              </a:lnSpc>
              <a:spcBef>
                <a:spcPts val="800"/>
              </a:spcBef>
              <a:spcAft>
                <a:spcPts val="0"/>
              </a:spcAft>
              <a:buSzPts val="2800"/>
              <a:buNone/>
              <a:defRPr sz="2800"/>
            </a:lvl2pPr>
            <a:lvl3pPr lvl="2" algn="ctr">
              <a:lnSpc>
                <a:spcPct val="100000"/>
              </a:lnSpc>
              <a:spcBef>
                <a:spcPts val="800"/>
              </a:spcBef>
              <a:spcAft>
                <a:spcPts val="0"/>
              </a:spcAft>
              <a:buSzPts val="2800"/>
              <a:buNone/>
              <a:defRPr sz="2800"/>
            </a:lvl3pPr>
            <a:lvl4pPr lvl="3" algn="ctr">
              <a:lnSpc>
                <a:spcPct val="100000"/>
              </a:lnSpc>
              <a:spcBef>
                <a:spcPts val="800"/>
              </a:spcBef>
              <a:spcAft>
                <a:spcPts val="0"/>
              </a:spcAft>
              <a:buSzPts val="2800"/>
              <a:buNone/>
              <a:defRPr sz="2800"/>
            </a:lvl4pPr>
            <a:lvl5pPr lvl="4" algn="ctr">
              <a:lnSpc>
                <a:spcPct val="100000"/>
              </a:lnSpc>
              <a:spcBef>
                <a:spcPts val="800"/>
              </a:spcBef>
              <a:spcAft>
                <a:spcPts val="0"/>
              </a:spcAft>
              <a:buSzPts val="2800"/>
              <a:buNone/>
              <a:defRPr sz="2800"/>
            </a:lvl5pPr>
            <a:lvl6pPr lvl="5" algn="ctr">
              <a:lnSpc>
                <a:spcPct val="100000"/>
              </a:lnSpc>
              <a:spcBef>
                <a:spcPts val="800"/>
              </a:spcBef>
              <a:spcAft>
                <a:spcPts val="0"/>
              </a:spcAft>
              <a:buSzPts val="2800"/>
              <a:buNone/>
              <a:defRPr sz="2800"/>
            </a:lvl6pPr>
            <a:lvl7pPr lvl="6" algn="ctr">
              <a:lnSpc>
                <a:spcPct val="100000"/>
              </a:lnSpc>
              <a:spcBef>
                <a:spcPts val="800"/>
              </a:spcBef>
              <a:spcAft>
                <a:spcPts val="0"/>
              </a:spcAft>
              <a:buSzPts val="2800"/>
              <a:buNone/>
              <a:defRPr sz="2800"/>
            </a:lvl7pPr>
            <a:lvl8pPr lvl="7" algn="ctr">
              <a:lnSpc>
                <a:spcPct val="100000"/>
              </a:lnSpc>
              <a:spcBef>
                <a:spcPts val="800"/>
              </a:spcBef>
              <a:spcAft>
                <a:spcPts val="0"/>
              </a:spcAft>
              <a:buSzPts val="2800"/>
              <a:buNone/>
              <a:defRPr sz="2800"/>
            </a:lvl8pPr>
            <a:lvl9pPr lvl="8" algn="ctr">
              <a:lnSpc>
                <a:spcPct val="100000"/>
              </a:lnSpc>
              <a:spcBef>
                <a:spcPts val="800"/>
              </a:spcBef>
              <a:spcAft>
                <a:spcPts val="0"/>
              </a:spcAft>
              <a:buSzPts val="2800"/>
              <a:buNone/>
              <a:defRPr sz="28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417"/>
        <p:cNvGrpSpPr/>
        <p:nvPr/>
      </p:nvGrpSpPr>
      <p:grpSpPr>
        <a:xfrm>
          <a:off x="0" y="0"/>
          <a:ext cx="0" cy="0"/>
          <a:chOff x="0" y="0"/>
          <a:chExt cx="0" cy="0"/>
        </a:xfrm>
      </p:grpSpPr>
      <p:sp>
        <p:nvSpPr>
          <p:cNvPr id="1418" name="Google Shape;1418;p8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419" name="Google Shape;1419;p8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100"/>
              <a:buNone/>
              <a:defRPr sz="2100"/>
            </a:lvl1pPr>
            <a:lvl2pPr lvl="1" algn="ctr">
              <a:lnSpc>
                <a:spcPct val="100000"/>
              </a:lnSpc>
              <a:spcBef>
                <a:spcPts val="800"/>
              </a:spcBef>
              <a:spcAft>
                <a:spcPts val="0"/>
              </a:spcAft>
              <a:buSzPts val="2100"/>
              <a:buNone/>
              <a:defRPr sz="2100"/>
            </a:lvl2pPr>
            <a:lvl3pPr lvl="2" algn="ctr">
              <a:lnSpc>
                <a:spcPct val="100000"/>
              </a:lnSpc>
              <a:spcBef>
                <a:spcPts val="800"/>
              </a:spcBef>
              <a:spcAft>
                <a:spcPts val="0"/>
              </a:spcAft>
              <a:buSzPts val="2100"/>
              <a:buNone/>
              <a:defRPr sz="2100"/>
            </a:lvl3pPr>
            <a:lvl4pPr lvl="3" algn="ctr">
              <a:lnSpc>
                <a:spcPct val="100000"/>
              </a:lnSpc>
              <a:spcBef>
                <a:spcPts val="800"/>
              </a:spcBef>
              <a:spcAft>
                <a:spcPts val="0"/>
              </a:spcAft>
              <a:buSzPts val="2100"/>
              <a:buNone/>
              <a:defRPr sz="2100"/>
            </a:lvl4pPr>
            <a:lvl5pPr lvl="4" algn="ctr">
              <a:lnSpc>
                <a:spcPct val="100000"/>
              </a:lnSpc>
              <a:spcBef>
                <a:spcPts val="800"/>
              </a:spcBef>
              <a:spcAft>
                <a:spcPts val="0"/>
              </a:spcAft>
              <a:buSzPts val="2100"/>
              <a:buNone/>
              <a:defRPr sz="2100"/>
            </a:lvl5pPr>
            <a:lvl6pPr lvl="5" algn="ctr">
              <a:lnSpc>
                <a:spcPct val="100000"/>
              </a:lnSpc>
              <a:spcBef>
                <a:spcPts val="800"/>
              </a:spcBef>
              <a:spcAft>
                <a:spcPts val="0"/>
              </a:spcAft>
              <a:buSzPts val="2100"/>
              <a:buNone/>
              <a:defRPr sz="2100"/>
            </a:lvl6pPr>
            <a:lvl7pPr lvl="6" algn="ctr">
              <a:lnSpc>
                <a:spcPct val="100000"/>
              </a:lnSpc>
              <a:spcBef>
                <a:spcPts val="800"/>
              </a:spcBef>
              <a:spcAft>
                <a:spcPts val="0"/>
              </a:spcAft>
              <a:buSzPts val="2100"/>
              <a:buNone/>
              <a:defRPr sz="2100"/>
            </a:lvl7pPr>
            <a:lvl8pPr lvl="7" algn="ctr">
              <a:lnSpc>
                <a:spcPct val="100000"/>
              </a:lnSpc>
              <a:spcBef>
                <a:spcPts val="800"/>
              </a:spcBef>
              <a:spcAft>
                <a:spcPts val="0"/>
              </a:spcAft>
              <a:buSzPts val="2100"/>
              <a:buNone/>
              <a:defRPr sz="2100"/>
            </a:lvl8pPr>
            <a:lvl9pPr lvl="8" algn="ctr">
              <a:lnSpc>
                <a:spcPct val="100000"/>
              </a:lnSpc>
              <a:spcBef>
                <a:spcPts val="800"/>
              </a:spcBef>
              <a:spcAft>
                <a:spcPts val="0"/>
              </a:spcAft>
              <a:buSzPts val="2100"/>
              <a:buNone/>
              <a:defRPr sz="2100"/>
            </a:lvl9pPr>
          </a:lstStyle>
          <a:p>
            <a:endParaRPr/>
          </a:p>
        </p:txBody>
      </p:sp>
      <p:sp>
        <p:nvSpPr>
          <p:cNvPr id="1420" name="Google Shape;1420;p8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421"/>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41056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89507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278852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55710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94492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0852420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95969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385350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42874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92288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501969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1452125"/>
            <a:ext cx="5760600" cy="3460200"/>
          </a:xfrm>
          <a:prstGeom prst="rect">
            <a:avLst/>
          </a:prstGeom>
          <a:noFill/>
          <a:ln>
            <a:noFill/>
          </a:ln>
        </p:spPr>
        <p:txBody>
          <a:bodyPr spcFirstLastPara="1" wrap="square" lIns="91425" tIns="91425" rIns="91425" bIns="91425" anchor="t" anchorCtr="0">
            <a:spAutoFit/>
          </a:bodyPr>
          <a:lstStyle>
            <a:lvl1pPr marL="457200" lvl="0" indent="-3048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1pPr>
            <a:lvl2pPr marL="914400" lvl="1" indent="-304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2pPr>
            <a:lvl3pPr marL="1371600" lvl="2" indent="-304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3pPr>
            <a:lvl4pPr marL="1828800" lvl="3" indent="-304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4pPr>
            <a:lvl5pPr marL="2286000" lvl="4" indent="-304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5pPr>
            <a:lvl6pPr marL="2743200" lvl="5" indent="-304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6pPr>
            <a:lvl7pPr marL="3200400" lvl="6" indent="-304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7pPr>
            <a:lvl8pPr marL="3657600" lvl="7" indent="-304800">
              <a:lnSpc>
                <a:spcPct val="115000"/>
              </a:lnSpc>
              <a:spcBef>
                <a:spcPts val="800"/>
              </a:spcBef>
              <a:spcAft>
                <a:spcPts val="0"/>
              </a:spcAft>
              <a:buClr>
                <a:schemeClr val="lt1"/>
              </a:buClr>
              <a:buSzPts val="1200"/>
              <a:buFont typeface="Inter"/>
              <a:buChar char="○"/>
              <a:defRPr sz="1200">
                <a:solidFill>
                  <a:schemeClr val="lt1"/>
                </a:solidFill>
                <a:latin typeface="Inter"/>
                <a:ea typeface="Inter"/>
                <a:cs typeface="Inter"/>
                <a:sym typeface="Inter"/>
              </a:defRPr>
            </a:lvl8pPr>
            <a:lvl9pPr marL="4114800" lvl="8" indent="-304800">
              <a:lnSpc>
                <a:spcPct val="115000"/>
              </a:lnSpc>
              <a:spcBef>
                <a:spcPts val="800"/>
              </a:spcBef>
              <a:spcAft>
                <a:spcPts val="800"/>
              </a:spcAft>
              <a:buClr>
                <a:schemeClr val="lt1"/>
              </a:buClr>
              <a:buSzPts val="1200"/>
              <a:buFont typeface="Inter"/>
              <a:buChar char="■"/>
              <a:defRPr sz="1200">
                <a:solidFill>
                  <a:schemeClr val="lt1"/>
                </a:solidFill>
                <a:latin typeface="Inter"/>
                <a:ea typeface="Inter"/>
                <a:cs typeface="Inter"/>
                <a:sym typeface="Inter"/>
              </a:defRPr>
            </a:lvl9pPr>
          </a:lstStyle>
          <a:p>
            <a:endParaRPr/>
          </a:p>
        </p:txBody>
      </p:sp>
      <p:sp>
        <p:nvSpPr>
          <p:cNvPr id="7" name="Google Shape;7;p1"/>
          <p:cNvSpPr txBox="1">
            <a:spLocks noGrp="1"/>
          </p:cNvSpPr>
          <p:nvPr>
            <p:ph type="title"/>
          </p:nvPr>
        </p:nvSpPr>
        <p:spPr>
          <a:xfrm>
            <a:off x="228600" y="369300"/>
            <a:ext cx="6480300" cy="587700"/>
          </a:xfrm>
          <a:prstGeom prst="rect">
            <a:avLst/>
          </a:prstGeom>
          <a:noFill/>
          <a:ln>
            <a:noFill/>
          </a:ln>
        </p:spPr>
        <p:txBody>
          <a:bodyPr spcFirstLastPara="1" wrap="square" lIns="91425" tIns="91425" rIns="91425" bIns="91425" anchor="t" anchorCtr="0">
            <a:spAutoFit/>
          </a:bodyPr>
          <a:lstStyle>
            <a:lvl1pPr lvl="0">
              <a:lnSpc>
                <a:spcPct val="90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1pPr>
            <a:lvl2pPr lvl="1">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2pPr>
            <a:lvl3pPr lvl="2">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3pPr>
            <a:lvl4pPr lvl="3">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4pPr>
            <a:lvl5pPr lvl="4">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5pPr>
            <a:lvl6pPr lvl="5">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6pPr>
            <a:lvl7pPr lvl="6">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7pPr>
            <a:lvl8pPr lvl="7">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8pPr>
            <a:lvl9pPr lvl="8">
              <a:lnSpc>
                <a:spcPct val="115000"/>
              </a:lnSpc>
              <a:spcBef>
                <a:spcPts val="0"/>
              </a:spcBef>
              <a:spcAft>
                <a:spcPts val="0"/>
              </a:spcAft>
              <a:buClr>
                <a:schemeClr val="lt1"/>
              </a:buClr>
              <a:buSzPts val="3200"/>
              <a:buFont typeface="Arial"/>
              <a:buNone/>
              <a:defRPr sz="3200">
                <a:solidFill>
                  <a:schemeClr val="lt1"/>
                </a:solidFill>
                <a:latin typeface="Gowun Batang"/>
                <a:ea typeface="Gowun Batang"/>
                <a:cs typeface="Gowun Batang"/>
                <a:sym typeface="Gowun Batang"/>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9/18/2026</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91776331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3" Type="http://schemas.openxmlformats.org/officeDocument/2006/relationships/image" Target="../media/image10.xx&amp;_nc_gid=XcBBtqap-_ZRH5zsmvhM2g&amp;_nc_ss=7b2a8&amp;oh=00_AQLPQ3fem8o7D0OP3HHTTUyXtQMSkAw4CzItg91cOYsbLw&amp;oe=6AAE1498"/><Relationship Id="rId2" Type="http://schemas.openxmlformats.org/officeDocument/2006/relationships/image" Target="../media/image3.png"/><Relationship Id="rId1" Type="http://schemas.openxmlformats.org/officeDocument/2006/relationships/slideLayout" Target="../slideLayouts/slideLayout87.xml"/></Relationships>
</file>

<file path=ppt/slides/_rels/slide7.xml.rels><?xml version="1.0" encoding="UTF-8" standalone="yes"?>
<Relationships xmlns="http://schemas.openxmlformats.org/package/2006/relationships"><Relationship Id="rId3" Type="http://schemas.openxmlformats.org/officeDocument/2006/relationships/image" Target="../media/image12.xx&amp;_nc_gid=m9BkB5_wjQx4bdBRZOt5zQ&amp;_nc_ss=7b2a8&amp;oh=00_AQLtevplHJU2wDFMxMvsJxr2KQpv6G_Bl6sX_81IeohbsQ&amp;oe=6AAE32A8"/><Relationship Id="rId2" Type="http://schemas.openxmlformats.org/officeDocument/2006/relationships/image" Target="../media/image11.png"/><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p82"/>
          <p:cNvSpPr txBox="1">
            <a:spLocks noGrp="1"/>
          </p:cNvSpPr>
          <p:nvPr>
            <p:ph type="title"/>
          </p:nvPr>
        </p:nvSpPr>
        <p:spPr>
          <a:xfrm>
            <a:off x="521800" y="1251350"/>
            <a:ext cx="8100900" cy="1531500"/>
          </a:xfrm>
          <a:prstGeom prst="rect">
            <a:avLst/>
          </a:prstGeom>
        </p:spPr>
        <p:txBody>
          <a:bodyPr spcFirstLastPara="1" wrap="square" lIns="274300" tIns="91425" rIns="182875" bIns="91425" anchor="t" anchorCtr="0">
            <a:normAutofit fontScale="90000"/>
          </a:bodyPr>
          <a:lstStyle/>
          <a:p>
            <a:pPr marL="0" lvl="0" indent="0" algn="l" rtl="0">
              <a:lnSpc>
                <a:spcPct val="85000"/>
              </a:lnSpc>
              <a:spcBef>
                <a:spcPts val="0"/>
              </a:spcBef>
              <a:spcAft>
                <a:spcPts val="0"/>
              </a:spcAft>
              <a:buSzPts val="891"/>
              <a:buNone/>
            </a:pPr>
            <a:r>
              <a:rPr lang="en" sz="5030"/>
              <a:t>UConn Health Waterbury Hospital Community Health Needs Assessment Public Hearing</a:t>
            </a:r>
            <a:endParaRPr sz="5030"/>
          </a:p>
        </p:txBody>
      </p:sp>
      <p:sp>
        <p:nvSpPr>
          <p:cNvPr id="1427" name="Google Shape;1427;p82"/>
          <p:cNvSpPr txBox="1">
            <a:spLocks noGrp="1"/>
          </p:cNvSpPr>
          <p:nvPr>
            <p:ph type="subTitle" idx="2"/>
          </p:nvPr>
        </p:nvSpPr>
        <p:spPr>
          <a:xfrm>
            <a:off x="518400" y="3609525"/>
            <a:ext cx="6710400" cy="1010100"/>
          </a:xfrm>
          <a:prstGeom prst="rect">
            <a:avLst/>
          </a:prstGeom>
        </p:spPr>
        <p:txBody>
          <a:bodyPr spcFirstLastPara="1" wrap="square" lIns="274300" tIns="91425" rIns="274300" bIns="91425" anchor="ctr" anchorCtr="0">
            <a:normAutofit/>
          </a:bodyPr>
          <a:lstStyle/>
          <a:p>
            <a:pPr marL="0" lvl="0" indent="0" algn="l" rtl="0">
              <a:lnSpc>
                <a:spcPct val="115000"/>
              </a:lnSpc>
              <a:spcBef>
                <a:spcPts val="0"/>
              </a:spcBef>
              <a:spcAft>
                <a:spcPts val="0"/>
              </a:spcAft>
              <a:buSzPts val="1000"/>
              <a:buNone/>
            </a:pPr>
            <a:r>
              <a:rPr lang="en" sz="1500"/>
              <a:t>4PM - 6PM</a:t>
            </a:r>
            <a:endParaRPr sz="1500"/>
          </a:p>
        </p:txBody>
      </p:sp>
      <p:sp>
        <p:nvSpPr>
          <p:cNvPr id="1428" name="Google Shape;1428;p82"/>
          <p:cNvSpPr txBox="1">
            <a:spLocks noGrp="1"/>
          </p:cNvSpPr>
          <p:nvPr>
            <p:ph type="subTitle" idx="3"/>
          </p:nvPr>
        </p:nvSpPr>
        <p:spPr>
          <a:xfrm>
            <a:off x="3171350" y="11075"/>
            <a:ext cx="4057500" cy="508200"/>
          </a:xfrm>
          <a:prstGeom prst="rect">
            <a:avLst/>
          </a:prstGeom>
        </p:spPr>
        <p:txBody>
          <a:bodyPr spcFirstLastPara="1" wrap="square" lIns="91425" tIns="91425" rIns="274300" bIns="91425" anchor="ctr" anchorCtr="0">
            <a:normAutofit/>
          </a:bodyPr>
          <a:lstStyle/>
          <a:p>
            <a:pPr marL="0" lvl="0" indent="0" algn="r" rtl="0">
              <a:lnSpc>
                <a:spcPct val="115000"/>
              </a:lnSpc>
              <a:spcBef>
                <a:spcPts val="0"/>
              </a:spcBef>
              <a:spcAft>
                <a:spcPts val="0"/>
              </a:spcAft>
              <a:buSzPts val="1000"/>
              <a:buNone/>
            </a:pPr>
            <a:r>
              <a:rPr lang="en" sz="1500"/>
              <a:t>September 17th, 2026</a:t>
            </a:r>
            <a:endParaRPr sz="1500"/>
          </a:p>
        </p:txBody>
      </p:sp>
      <p:sp>
        <p:nvSpPr>
          <p:cNvPr id="1429" name="Google Shape;1429;p82"/>
          <p:cNvSpPr txBox="1">
            <a:spLocks noGrp="1"/>
          </p:cNvSpPr>
          <p:nvPr>
            <p:ph type="subTitle" idx="4"/>
          </p:nvPr>
        </p:nvSpPr>
        <p:spPr>
          <a:xfrm>
            <a:off x="7228800" y="11075"/>
            <a:ext cx="1393800" cy="508200"/>
          </a:xfrm>
          <a:prstGeom prst="rect">
            <a:avLst/>
          </a:prstGeom>
          <a:solidFill>
            <a:schemeClr val="dk1"/>
          </a:solidFill>
        </p:spPr>
        <p:txBody>
          <a:bodyPr spcFirstLastPara="1" wrap="square" lIns="91425" tIns="91425" rIns="274300" bIns="91425" anchor="ctr" anchorCtr="0">
            <a:normAutofit/>
          </a:bodyPr>
          <a:lstStyle/>
          <a:p>
            <a:pPr marL="0" lvl="0" indent="0" algn="r" rtl="0">
              <a:lnSpc>
                <a:spcPct val="115000"/>
              </a:lnSpc>
              <a:spcBef>
                <a:spcPts val="0"/>
              </a:spcBef>
              <a:spcAft>
                <a:spcPts val="0"/>
              </a:spcAft>
              <a:buSzPts val="1000"/>
              <a:buNone/>
            </a:pPr>
            <a:endParaRPr/>
          </a:p>
        </p:txBody>
      </p:sp>
      <p:pic>
        <p:nvPicPr>
          <p:cNvPr id="1430" name="Google Shape;1430;p82" title="DataHaven_Black.png"/>
          <p:cNvPicPr preferRelativeResize="0"/>
          <p:nvPr/>
        </p:nvPicPr>
        <p:blipFill>
          <a:blip r:embed="rId3">
            <a:alphaModFix/>
          </a:blip>
          <a:stretch>
            <a:fillRect/>
          </a:stretch>
        </p:blipFill>
        <p:spPr>
          <a:xfrm>
            <a:off x="7389213" y="177343"/>
            <a:ext cx="1072958" cy="175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E2F"/>
        </a:solidFill>
        <a:effectLst/>
      </p:bgPr>
    </p:bg>
    <p:spTree>
      <p:nvGrpSpPr>
        <p:cNvPr id="1" name="">
          <a:extLst>
            <a:ext uri="{FF2B5EF4-FFF2-40B4-BE49-F238E27FC236}">
              <a16:creationId xmlns:a16="http://schemas.microsoft.com/office/drawing/2014/main" id="{2A7ED9E3-D3A0-B800-9399-49BDFBD6AC4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9525108-CCD9-CA6B-FD83-269EA8BCA9D2}"/>
              </a:ext>
            </a:extLst>
          </p:cNvPr>
          <p:cNvGrpSpPr/>
          <p:nvPr/>
        </p:nvGrpSpPr>
        <p:grpSpPr>
          <a:xfrm>
            <a:off x="310081" y="857071"/>
            <a:ext cx="4371986" cy="2895780"/>
            <a:chOff x="0" y="0"/>
            <a:chExt cx="2137363" cy="1382521"/>
          </a:xfrm>
        </p:grpSpPr>
        <p:sp>
          <p:nvSpPr>
            <p:cNvPr id="3" name="Freeform 3">
              <a:extLst>
                <a:ext uri="{FF2B5EF4-FFF2-40B4-BE49-F238E27FC236}">
                  <a16:creationId xmlns:a16="http://schemas.microsoft.com/office/drawing/2014/main" id="{CF0A75B6-B997-CA3C-9C47-B3328E13C868}"/>
                </a:ext>
              </a:extLst>
            </p:cNvPr>
            <p:cNvSpPr/>
            <p:nvPr/>
          </p:nvSpPr>
          <p:spPr>
            <a:xfrm>
              <a:off x="0" y="0"/>
              <a:ext cx="2137363" cy="1382521"/>
            </a:xfrm>
            <a:custGeom>
              <a:avLst/>
              <a:gdLst/>
              <a:ahLst/>
              <a:cxnLst/>
              <a:rect l="l" t="t" r="r" b="b"/>
              <a:pathLst>
                <a:path w="2137363" h="1382521">
                  <a:moveTo>
                    <a:pt x="0" y="0"/>
                  </a:moveTo>
                  <a:lnTo>
                    <a:pt x="2137363" y="0"/>
                  </a:lnTo>
                  <a:lnTo>
                    <a:pt x="2137363" y="1382521"/>
                  </a:lnTo>
                  <a:lnTo>
                    <a:pt x="0" y="1382521"/>
                  </a:lnTo>
                  <a:close/>
                </a:path>
              </a:pathLst>
            </a:custGeom>
            <a:ln w="19050" cap="sq">
              <a:solidFill>
                <a:srgbClr val="FFFFFF"/>
              </a:solidFill>
              <a:prstDash val="solid"/>
              <a:miter/>
            </a:ln>
          </p:spPr>
          <p:txBody>
            <a:bodyPr/>
            <a:lstStyle/>
            <a:p>
              <a:pPr defTabSz="457200">
                <a:buClrTx/>
                <a:defRPr/>
              </a:pPr>
              <a:endParaRPr lang="en-US" sz="900" kern="1200">
                <a:solidFill>
                  <a:prstClr val="black"/>
                </a:solidFill>
                <a:latin typeface="Calibri"/>
                <a:ea typeface="+mn-ea"/>
                <a:cs typeface="+mn-cs"/>
              </a:endParaRPr>
            </a:p>
          </p:txBody>
        </p:sp>
        <p:sp>
          <p:nvSpPr>
            <p:cNvPr id="4" name="TextBox 4">
              <a:extLst>
                <a:ext uri="{FF2B5EF4-FFF2-40B4-BE49-F238E27FC236}">
                  <a16:creationId xmlns:a16="http://schemas.microsoft.com/office/drawing/2014/main" id="{735FE758-9A24-ECD6-A279-5D46653C3A1E}"/>
                </a:ext>
              </a:extLst>
            </p:cNvPr>
            <p:cNvSpPr txBox="1"/>
            <p:nvPr/>
          </p:nvSpPr>
          <p:spPr>
            <a:xfrm>
              <a:off x="0" y="-38100"/>
              <a:ext cx="2137363" cy="1420621"/>
            </a:xfrm>
            <a:prstGeom prst="rect">
              <a:avLst/>
            </a:prstGeom>
          </p:spPr>
          <p:txBody>
            <a:bodyPr lIns="25400" tIns="25400" rIns="25400" bIns="25400" rtlCol="0" anchor="ctr"/>
            <a:lstStyle/>
            <a:p>
              <a:pPr algn="ctr" defTabSz="457200">
                <a:lnSpc>
                  <a:spcPts val="1330"/>
                </a:lnSpc>
                <a:spcBef>
                  <a:spcPct val="0"/>
                </a:spcBef>
                <a:buClrTx/>
                <a:defRPr/>
              </a:pPr>
              <a:endParaRPr sz="900" kern="1200">
                <a:solidFill>
                  <a:prstClr val="black"/>
                </a:solidFill>
                <a:latin typeface="Calibri"/>
                <a:ea typeface="+mn-ea"/>
                <a:cs typeface="+mn-cs"/>
              </a:endParaRPr>
            </a:p>
          </p:txBody>
        </p:sp>
      </p:grpSp>
      <p:grpSp>
        <p:nvGrpSpPr>
          <p:cNvPr id="5" name="Group 5">
            <a:extLst>
              <a:ext uri="{FF2B5EF4-FFF2-40B4-BE49-F238E27FC236}">
                <a16:creationId xmlns:a16="http://schemas.microsoft.com/office/drawing/2014/main" id="{A05E49A6-EF8A-F043-3EED-42CB4F0D36EC}"/>
              </a:ext>
            </a:extLst>
          </p:cNvPr>
          <p:cNvGrpSpPr/>
          <p:nvPr/>
        </p:nvGrpSpPr>
        <p:grpSpPr>
          <a:xfrm>
            <a:off x="514350" y="1130876"/>
            <a:ext cx="3957558" cy="2364165"/>
            <a:chOff x="-6698" y="13174"/>
            <a:chExt cx="1109525" cy="662807"/>
          </a:xfrm>
        </p:grpSpPr>
        <p:sp>
          <p:nvSpPr>
            <p:cNvPr id="6" name="Freeform 6">
              <a:extLst>
                <a:ext uri="{FF2B5EF4-FFF2-40B4-BE49-F238E27FC236}">
                  <a16:creationId xmlns:a16="http://schemas.microsoft.com/office/drawing/2014/main" id="{4F9DB59B-B352-DEE8-9C67-E54B2ADB9E56}"/>
                </a:ext>
              </a:extLst>
            </p:cNvPr>
            <p:cNvSpPr/>
            <p:nvPr/>
          </p:nvSpPr>
          <p:spPr>
            <a:xfrm>
              <a:off x="-6698" y="13174"/>
              <a:ext cx="1109525" cy="662807"/>
            </a:xfrm>
            <a:custGeom>
              <a:avLst/>
              <a:gdLst/>
              <a:ahLst/>
              <a:cxnLst/>
              <a:rect l="l" t="t" r="r" b="b"/>
              <a:pathLst>
                <a:path w="1129341" h="684032">
                  <a:moveTo>
                    <a:pt x="0" y="0"/>
                  </a:moveTo>
                  <a:lnTo>
                    <a:pt x="1129341" y="0"/>
                  </a:lnTo>
                  <a:lnTo>
                    <a:pt x="1129341" y="684032"/>
                  </a:lnTo>
                  <a:lnTo>
                    <a:pt x="0" y="684032"/>
                  </a:lnTo>
                  <a:close/>
                </a:path>
              </a:pathLst>
            </a:custGeom>
            <a:blipFill>
              <a:blip r:embed="rId2"/>
              <a:stretch>
                <a:fillRect l="-43581" r="-16154" b="-75496"/>
              </a:stretch>
            </a:blipFill>
          </p:spPr>
          <p:txBody>
            <a:bodyPr/>
            <a:lstStyle/>
            <a:p>
              <a:pPr defTabSz="457200">
                <a:buClrTx/>
                <a:defRPr/>
              </a:pPr>
              <a:endParaRPr lang="en-US" sz="900" kern="1200" dirty="0">
                <a:solidFill>
                  <a:prstClr val="black"/>
                </a:solidFill>
                <a:latin typeface="Calibri"/>
                <a:ea typeface="+mn-ea"/>
                <a:cs typeface="+mn-cs"/>
              </a:endParaRPr>
            </a:p>
          </p:txBody>
        </p:sp>
      </p:grpSp>
      <p:grpSp>
        <p:nvGrpSpPr>
          <p:cNvPr id="7" name="Group 7">
            <a:extLst>
              <a:ext uri="{FF2B5EF4-FFF2-40B4-BE49-F238E27FC236}">
                <a16:creationId xmlns:a16="http://schemas.microsoft.com/office/drawing/2014/main" id="{CE634A36-B584-D227-81E4-EE54B19FD37B}"/>
              </a:ext>
            </a:extLst>
          </p:cNvPr>
          <p:cNvGrpSpPr/>
          <p:nvPr/>
        </p:nvGrpSpPr>
        <p:grpSpPr>
          <a:xfrm>
            <a:off x="4131033" y="805909"/>
            <a:ext cx="4930515" cy="1162405"/>
            <a:chOff x="0" y="0"/>
            <a:chExt cx="2674157" cy="889754"/>
          </a:xfrm>
        </p:grpSpPr>
        <p:sp>
          <p:nvSpPr>
            <p:cNvPr id="8" name="Freeform 8">
              <a:extLst>
                <a:ext uri="{FF2B5EF4-FFF2-40B4-BE49-F238E27FC236}">
                  <a16:creationId xmlns:a16="http://schemas.microsoft.com/office/drawing/2014/main" id="{BCCF18F1-9BE2-4512-7071-5A9628EEBB0F}"/>
                </a:ext>
              </a:extLst>
            </p:cNvPr>
            <p:cNvSpPr/>
            <p:nvPr/>
          </p:nvSpPr>
          <p:spPr>
            <a:xfrm>
              <a:off x="0" y="0"/>
              <a:ext cx="2674157" cy="889754"/>
            </a:xfrm>
            <a:custGeom>
              <a:avLst/>
              <a:gdLst/>
              <a:ahLst/>
              <a:cxnLst/>
              <a:rect l="l" t="t" r="r" b="b"/>
              <a:pathLst>
                <a:path w="2674157" h="889754">
                  <a:moveTo>
                    <a:pt x="0" y="0"/>
                  </a:moveTo>
                  <a:lnTo>
                    <a:pt x="2674157" y="0"/>
                  </a:lnTo>
                  <a:lnTo>
                    <a:pt x="2674157" y="889754"/>
                  </a:lnTo>
                  <a:lnTo>
                    <a:pt x="0" y="889754"/>
                  </a:lnTo>
                  <a:close/>
                </a:path>
              </a:pathLst>
            </a:custGeom>
            <a:solidFill>
              <a:srgbClr val="000E2F"/>
            </a:solidFill>
          </p:spPr>
          <p:txBody>
            <a:bodyPr/>
            <a:lstStyle/>
            <a:p>
              <a:pPr defTabSz="457200">
                <a:buClrTx/>
                <a:defRPr/>
              </a:pPr>
              <a:endParaRPr lang="en-US" sz="900" kern="1200">
                <a:solidFill>
                  <a:prstClr val="black"/>
                </a:solidFill>
                <a:latin typeface="Calibri"/>
                <a:ea typeface="+mn-ea"/>
                <a:cs typeface="+mn-cs"/>
              </a:endParaRPr>
            </a:p>
          </p:txBody>
        </p:sp>
        <p:sp>
          <p:nvSpPr>
            <p:cNvPr id="9" name="TextBox 9">
              <a:extLst>
                <a:ext uri="{FF2B5EF4-FFF2-40B4-BE49-F238E27FC236}">
                  <a16:creationId xmlns:a16="http://schemas.microsoft.com/office/drawing/2014/main" id="{5D791162-B2DF-9F08-7C64-40DA817A2B55}"/>
                </a:ext>
              </a:extLst>
            </p:cNvPr>
            <p:cNvSpPr txBox="1"/>
            <p:nvPr/>
          </p:nvSpPr>
          <p:spPr>
            <a:xfrm>
              <a:off x="0" y="-38100"/>
              <a:ext cx="2674157" cy="927854"/>
            </a:xfrm>
            <a:prstGeom prst="rect">
              <a:avLst/>
            </a:prstGeom>
          </p:spPr>
          <p:txBody>
            <a:bodyPr lIns="25400" tIns="25400" rIns="25400" bIns="25400" rtlCol="0" anchor="ctr"/>
            <a:lstStyle/>
            <a:p>
              <a:pPr algn="ctr" defTabSz="457200">
                <a:lnSpc>
                  <a:spcPts val="1050"/>
                </a:lnSpc>
                <a:buClrTx/>
                <a:defRPr/>
              </a:pPr>
              <a:endParaRPr sz="900" kern="1200">
                <a:solidFill>
                  <a:prstClr val="black"/>
                </a:solidFill>
                <a:latin typeface="Calibri"/>
                <a:ea typeface="+mn-ea"/>
                <a:cs typeface="+mn-cs"/>
              </a:endParaRPr>
            </a:p>
          </p:txBody>
        </p:sp>
      </p:grpSp>
      <p:sp>
        <p:nvSpPr>
          <p:cNvPr id="10" name="TextBox 10">
            <a:extLst>
              <a:ext uri="{FF2B5EF4-FFF2-40B4-BE49-F238E27FC236}">
                <a16:creationId xmlns:a16="http://schemas.microsoft.com/office/drawing/2014/main" id="{C19F0EB6-5485-2FC3-C8CD-490FC86A7130}"/>
              </a:ext>
            </a:extLst>
          </p:cNvPr>
          <p:cNvSpPr txBox="1"/>
          <p:nvPr/>
        </p:nvSpPr>
        <p:spPr>
          <a:xfrm>
            <a:off x="3936533" y="851696"/>
            <a:ext cx="4969288" cy="1081193"/>
          </a:xfrm>
          <a:prstGeom prst="rect">
            <a:avLst/>
          </a:prstGeom>
        </p:spPr>
        <p:txBody>
          <a:bodyPr lIns="0" tIns="0" rIns="0" bIns="0" rtlCol="0" anchor="t">
            <a:spAutoFit/>
          </a:bodyPr>
          <a:lstStyle/>
          <a:p>
            <a:pPr algn="r" defTabSz="457200">
              <a:lnSpc>
                <a:spcPts val="9099"/>
              </a:lnSpc>
              <a:spcBef>
                <a:spcPct val="0"/>
              </a:spcBef>
              <a:buClrTx/>
              <a:defRPr/>
            </a:pPr>
            <a:r>
              <a:rPr lang="en-US" sz="6500" b="1" kern="1200" dirty="0">
                <a:solidFill>
                  <a:srgbClr val="FFFFFF"/>
                </a:solidFill>
                <a:latin typeface="Montserrat Bold"/>
                <a:ea typeface="Montserrat Bold"/>
                <a:cs typeface="Montserrat Bold"/>
                <a:sym typeface="Montserrat Bold"/>
              </a:rPr>
              <a:t>6 MONTHS</a:t>
            </a:r>
          </a:p>
        </p:txBody>
      </p:sp>
      <p:sp>
        <p:nvSpPr>
          <p:cNvPr id="11" name="TextBox 11">
            <a:extLst>
              <a:ext uri="{FF2B5EF4-FFF2-40B4-BE49-F238E27FC236}">
                <a16:creationId xmlns:a16="http://schemas.microsoft.com/office/drawing/2014/main" id="{11F8B898-D5F3-1325-7B65-757B9FDA3A1C}"/>
              </a:ext>
            </a:extLst>
          </p:cNvPr>
          <p:cNvSpPr txBox="1"/>
          <p:nvPr/>
        </p:nvSpPr>
        <p:spPr>
          <a:xfrm>
            <a:off x="4923573" y="2014101"/>
            <a:ext cx="3982248" cy="2298258"/>
          </a:xfrm>
          <a:prstGeom prst="rect">
            <a:avLst/>
          </a:prstGeom>
        </p:spPr>
        <p:txBody>
          <a:bodyPr wrap="square" lIns="0" tIns="0" rIns="0" bIns="0" rtlCol="0" anchor="t">
            <a:spAutoFit/>
          </a:bodyPr>
          <a:lstStyle/>
          <a:p>
            <a:pPr defTabSz="457200">
              <a:lnSpc>
                <a:spcPts val="1536"/>
              </a:lnSpc>
              <a:buClrTx/>
              <a:defRPr/>
            </a:pPr>
            <a:r>
              <a:rPr lang="en-US" sz="1200" kern="1200" dirty="0">
                <a:solidFill>
                  <a:srgbClr val="FFFFFF"/>
                </a:solidFill>
                <a:latin typeface="Montserrat"/>
                <a:ea typeface="Montserrat"/>
                <a:cs typeface="Montserrat"/>
                <a:sym typeface="Montserrat"/>
              </a:rPr>
              <a:t>Since March 1</a:t>
            </a:r>
            <a:r>
              <a:rPr lang="en-US" sz="1200" kern="1200" baseline="30000" dirty="0">
                <a:solidFill>
                  <a:srgbClr val="FFFFFF"/>
                </a:solidFill>
                <a:latin typeface="Montserrat"/>
                <a:ea typeface="Montserrat"/>
                <a:cs typeface="Montserrat"/>
                <a:sym typeface="Montserrat"/>
              </a:rPr>
              <a:t>st</a:t>
            </a:r>
            <a:r>
              <a:rPr lang="en-US" sz="1200" kern="1200" dirty="0">
                <a:solidFill>
                  <a:srgbClr val="FFFFFF"/>
                </a:solidFill>
                <a:latin typeface="Montserrat"/>
                <a:ea typeface="Montserrat"/>
                <a:cs typeface="Montserrat"/>
                <a:sym typeface="Montserrat"/>
              </a:rPr>
              <a:t>, UConn Health Waterbury Hospital has continued building a legacy of compassionate, high-quality care for Greater </a:t>
            </a:r>
            <a:r>
              <a:rPr lang="en-US" kern="1200" dirty="0">
                <a:solidFill>
                  <a:srgbClr val="FFFFFF"/>
                </a:solidFill>
                <a:latin typeface="Montserrat"/>
                <a:ea typeface="Montserrat"/>
                <a:cs typeface="Montserrat"/>
                <a:sym typeface="Montserrat"/>
              </a:rPr>
              <a:t>Waterbury</a:t>
            </a:r>
            <a:r>
              <a:rPr lang="en-US" sz="1200" kern="1200" dirty="0">
                <a:solidFill>
                  <a:srgbClr val="FFFFFF"/>
                </a:solidFill>
                <a:latin typeface="Montserrat"/>
                <a:ea typeface="Montserrat"/>
                <a:cs typeface="Montserrat"/>
                <a:sym typeface="Montserrat"/>
              </a:rPr>
              <a:t>. </a:t>
            </a:r>
          </a:p>
          <a:p>
            <a:pPr defTabSz="457200">
              <a:lnSpc>
                <a:spcPts val="1536"/>
              </a:lnSpc>
              <a:buClrTx/>
              <a:defRPr/>
            </a:pPr>
            <a:endParaRPr lang="en-US" sz="1200" kern="1200" dirty="0">
              <a:solidFill>
                <a:srgbClr val="FFFFFF"/>
              </a:solidFill>
              <a:latin typeface="Montserrat"/>
              <a:ea typeface="Montserrat"/>
              <a:cs typeface="Montserrat"/>
              <a:sym typeface="Montserrat"/>
            </a:endParaRPr>
          </a:p>
          <a:p>
            <a:pPr defTabSz="457200">
              <a:lnSpc>
                <a:spcPts val="1536"/>
              </a:lnSpc>
              <a:buClrTx/>
              <a:defRPr/>
            </a:pPr>
            <a:r>
              <a:rPr lang="en-US" sz="1200" kern="1200" dirty="0">
                <a:solidFill>
                  <a:srgbClr val="FFFFFF"/>
                </a:solidFill>
                <a:latin typeface="Montserrat"/>
                <a:ea typeface="Montserrat"/>
                <a:cs typeface="Montserrat"/>
                <a:sym typeface="Montserrat"/>
              </a:rPr>
              <a:t>This partnership has strengthened access to services, connected our employees to academic medicine and research, and reinforced our commitment to equity, excellence, and accountability to the patients we serve. </a:t>
            </a:r>
          </a:p>
          <a:p>
            <a:pPr defTabSz="457200">
              <a:lnSpc>
                <a:spcPts val="1536"/>
              </a:lnSpc>
              <a:buClrTx/>
              <a:defRPr/>
            </a:pPr>
            <a:endParaRPr lang="en-US" sz="1200" kern="1200" dirty="0">
              <a:solidFill>
                <a:srgbClr val="FFFFFF"/>
              </a:solidFill>
              <a:latin typeface="Montserrat"/>
              <a:ea typeface="Montserrat"/>
              <a:cs typeface="Montserrat"/>
              <a:sym typeface="Montserrat"/>
            </a:endParaRPr>
          </a:p>
          <a:p>
            <a:pPr defTabSz="457200">
              <a:lnSpc>
                <a:spcPts val="1536"/>
              </a:lnSpc>
              <a:buClrTx/>
              <a:defRPr/>
            </a:pPr>
            <a:r>
              <a:rPr lang="en-US" sz="1200" kern="1200" dirty="0">
                <a:solidFill>
                  <a:srgbClr val="FFFFFF"/>
                </a:solidFill>
                <a:latin typeface="Montserrat"/>
                <a:ea typeface="Montserrat"/>
                <a:cs typeface="Montserrat"/>
                <a:sym typeface="Montserrat"/>
              </a:rPr>
              <a:t>Same focus: keeping trusted, quality care close to home available for generations to come</a:t>
            </a:r>
            <a:r>
              <a:rPr lang="en-US" sz="960" kern="1200" dirty="0">
                <a:solidFill>
                  <a:srgbClr val="FFFFFF"/>
                </a:solidFill>
                <a:latin typeface="Montserrat"/>
                <a:ea typeface="Montserrat"/>
                <a:cs typeface="Montserrat"/>
                <a:sym typeface="Montserrat"/>
              </a:rPr>
              <a:t>.</a:t>
            </a:r>
          </a:p>
        </p:txBody>
      </p:sp>
      <p:grpSp>
        <p:nvGrpSpPr>
          <p:cNvPr id="12" name="Group 12">
            <a:extLst>
              <a:ext uri="{FF2B5EF4-FFF2-40B4-BE49-F238E27FC236}">
                <a16:creationId xmlns:a16="http://schemas.microsoft.com/office/drawing/2014/main" id="{CCF7E752-6A69-561D-3643-4BEE622911D6}"/>
              </a:ext>
            </a:extLst>
          </p:cNvPr>
          <p:cNvGrpSpPr/>
          <p:nvPr/>
        </p:nvGrpSpPr>
        <p:grpSpPr>
          <a:xfrm>
            <a:off x="793253" y="4046334"/>
            <a:ext cx="3360469" cy="403820"/>
            <a:chOff x="0" y="0"/>
            <a:chExt cx="8961250" cy="1076852"/>
          </a:xfrm>
        </p:grpSpPr>
        <p:grpSp>
          <p:nvGrpSpPr>
            <p:cNvPr id="13" name="Group 13">
              <a:extLst>
                <a:ext uri="{FF2B5EF4-FFF2-40B4-BE49-F238E27FC236}">
                  <a16:creationId xmlns:a16="http://schemas.microsoft.com/office/drawing/2014/main" id="{49C1F876-ACF9-6F6F-BD41-B9D068B67F2F}"/>
                </a:ext>
              </a:extLst>
            </p:cNvPr>
            <p:cNvGrpSpPr/>
            <p:nvPr/>
          </p:nvGrpSpPr>
          <p:grpSpPr>
            <a:xfrm>
              <a:off x="0" y="0"/>
              <a:ext cx="8961250" cy="1076852"/>
              <a:chOff x="0" y="0"/>
              <a:chExt cx="1770123" cy="212711"/>
            </a:xfrm>
          </p:grpSpPr>
          <p:sp>
            <p:nvSpPr>
              <p:cNvPr id="14" name="Freeform 14">
                <a:extLst>
                  <a:ext uri="{FF2B5EF4-FFF2-40B4-BE49-F238E27FC236}">
                    <a16:creationId xmlns:a16="http://schemas.microsoft.com/office/drawing/2014/main" id="{CF441D2F-ED5B-6443-17EA-3ECA346F1BA1}"/>
                  </a:ext>
                </a:extLst>
              </p:cNvPr>
              <p:cNvSpPr/>
              <p:nvPr/>
            </p:nvSpPr>
            <p:spPr>
              <a:xfrm>
                <a:off x="0" y="0"/>
                <a:ext cx="1770124" cy="212711"/>
              </a:xfrm>
              <a:custGeom>
                <a:avLst/>
                <a:gdLst/>
                <a:ahLst/>
                <a:cxnLst/>
                <a:rect l="l" t="t" r="r" b="b"/>
                <a:pathLst>
                  <a:path w="1770124" h="212711">
                    <a:moveTo>
                      <a:pt x="0" y="0"/>
                    </a:moveTo>
                    <a:lnTo>
                      <a:pt x="1770124" y="0"/>
                    </a:lnTo>
                    <a:lnTo>
                      <a:pt x="1770124" y="212711"/>
                    </a:lnTo>
                    <a:lnTo>
                      <a:pt x="0" y="212711"/>
                    </a:lnTo>
                    <a:close/>
                  </a:path>
                </a:pathLst>
              </a:custGeom>
              <a:solidFill>
                <a:srgbClr val="FFFFFF"/>
              </a:solidFill>
            </p:spPr>
            <p:txBody>
              <a:bodyPr/>
              <a:lstStyle/>
              <a:p>
                <a:pPr defTabSz="457200">
                  <a:buClrTx/>
                  <a:defRPr/>
                </a:pPr>
                <a:endParaRPr lang="en-US" sz="900" kern="1200">
                  <a:solidFill>
                    <a:prstClr val="black"/>
                  </a:solidFill>
                  <a:latin typeface="Calibri"/>
                  <a:ea typeface="+mn-ea"/>
                  <a:cs typeface="+mn-cs"/>
                </a:endParaRPr>
              </a:p>
            </p:txBody>
          </p:sp>
          <p:sp>
            <p:nvSpPr>
              <p:cNvPr id="15" name="TextBox 15">
                <a:extLst>
                  <a:ext uri="{FF2B5EF4-FFF2-40B4-BE49-F238E27FC236}">
                    <a16:creationId xmlns:a16="http://schemas.microsoft.com/office/drawing/2014/main" id="{D1CF0B41-544F-6311-8A16-991431E466DC}"/>
                  </a:ext>
                </a:extLst>
              </p:cNvPr>
              <p:cNvSpPr txBox="1"/>
              <p:nvPr/>
            </p:nvSpPr>
            <p:spPr>
              <a:xfrm>
                <a:off x="0" y="-38100"/>
                <a:ext cx="1770123" cy="250811"/>
              </a:xfrm>
              <a:prstGeom prst="rect">
                <a:avLst/>
              </a:prstGeom>
            </p:spPr>
            <p:txBody>
              <a:bodyPr lIns="25400" tIns="25400" rIns="25400" bIns="25400" rtlCol="0" anchor="ctr"/>
              <a:lstStyle/>
              <a:p>
                <a:pPr algn="ctr" defTabSz="457200">
                  <a:lnSpc>
                    <a:spcPts val="1330"/>
                  </a:lnSpc>
                  <a:buClrTx/>
                  <a:defRPr/>
                </a:pPr>
                <a:endParaRPr sz="900" kern="1200">
                  <a:solidFill>
                    <a:prstClr val="black"/>
                  </a:solidFill>
                  <a:latin typeface="Calibri"/>
                  <a:ea typeface="+mn-ea"/>
                  <a:cs typeface="+mn-cs"/>
                </a:endParaRPr>
              </a:p>
            </p:txBody>
          </p:sp>
        </p:grpSp>
        <p:sp>
          <p:nvSpPr>
            <p:cNvPr id="16" name="TextBox 16">
              <a:extLst>
                <a:ext uri="{FF2B5EF4-FFF2-40B4-BE49-F238E27FC236}">
                  <a16:creationId xmlns:a16="http://schemas.microsoft.com/office/drawing/2014/main" id="{0AB689AF-754E-E5CC-5023-B200A337D6E4}"/>
                </a:ext>
              </a:extLst>
            </p:cNvPr>
            <p:cNvSpPr txBox="1"/>
            <p:nvPr/>
          </p:nvSpPr>
          <p:spPr>
            <a:xfrm>
              <a:off x="1762621" y="246386"/>
              <a:ext cx="5436008" cy="539122"/>
            </a:xfrm>
            <a:prstGeom prst="rect">
              <a:avLst/>
            </a:prstGeom>
          </p:spPr>
          <p:txBody>
            <a:bodyPr lIns="0" tIns="0" rIns="0" bIns="0" rtlCol="0" anchor="t">
              <a:spAutoFit/>
            </a:bodyPr>
            <a:lstStyle/>
            <a:p>
              <a:pPr algn="ctr" defTabSz="457200">
                <a:lnSpc>
                  <a:spcPts val="1709"/>
                </a:lnSpc>
                <a:spcBef>
                  <a:spcPct val="0"/>
                </a:spcBef>
                <a:buClrTx/>
                <a:defRPr/>
              </a:pPr>
              <a:r>
                <a:rPr lang="en-US" sz="1221" b="1" kern="1200">
                  <a:solidFill>
                    <a:srgbClr val="000E2F"/>
                  </a:solidFill>
                  <a:latin typeface="Montserrat Bold"/>
                  <a:ea typeface="Montserrat Bold"/>
                  <a:cs typeface="Montserrat Bold"/>
                  <a:sym typeface="Montserrat Bold"/>
                </a:rPr>
                <a:t>March - September 2026</a:t>
              </a:r>
            </a:p>
          </p:txBody>
        </p:sp>
      </p:grpSp>
      <p:sp>
        <p:nvSpPr>
          <p:cNvPr id="17" name="Freeform 17">
            <a:extLst>
              <a:ext uri="{FF2B5EF4-FFF2-40B4-BE49-F238E27FC236}">
                <a16:creationId xmlns:a16="http://schemas.microsoft.com/office/drawing/2014/main" id="{867320A9-5027-AC88-4CB6-900550F16766}"/>
              </a:ext>
            </a:extLst>
          </p:cNvPr>
          <p:cNvSpPr/>
          <p:nvPr/>
        </p:nvSpPr>
        <p:spPr>
          <a:xfrm>
            <a:off x="514350" y="218411"/>
            <a:ext cx="1880086" cy="350166"/>
          </a:xfrm>
          <a:custGeom>
            <a:avLst/>
            <a:gdLst/>
            <a:ahLst/>
            <a:cxnLst/>
            <a:rect l="l" t="t" r="r" b="b"/>
            <a:pathLst>
              <a:path w="3760171" h="700332">
                <a:moveTo>
                  <a:pt x="0" y="0"/>
                </a:moveTo>
                <a:lnTo>
                  <a:pt x="3760171" y="0"/>
                </a:lnTo>
                <a:lnTo>
                  <a:pt x="3760171" y="700332"/>
                </a:lnTo>
                <a:lnTo>
                  <a:pt x="0" y="700332"/>
                </a:lnTo>
                <a:lnTo>
                  <a:pt x="0" y="0"/>
                </a:lnTo>
                <a:close/>
              </a:path>
            </a:pathLst>
          </a:custGeom>
          <a:blipFill>
            <a:blip r:embed="rId3"/>
            <a:stretch>
              <a:fillRect/>
            </a:stretch>
          </a:blipFill>
        </p:spPr>
        <p:txBody>
          <a:bodyPr/>
          <a:lstStyle/>
          <a:p>
            <a:pPr defTabSz="457200">
              <a:buClrTx/>
              <a:defRPr/>
            </a:pPr>
            <a:endParaRPr lang="en-US" sz="900" kern="1200">
              <a:solidFill>
                <a:prstClr val="black"/>
              </a:solidFill>
              <a:latin typeface="Calibri"/>
              <a:ea typeface="+mn-ea"/>
              <a:cs typeface="+mn-cs"/>
            </a:endParaRPr>
          </a:p>
        </p:txBody>
      </p:sp>
      <p:grpSp>
        <p:nvGrpSpPr>
          <p:cNvPr id="18" name="Group 18">
            <a:extLst>
              <a:ext uri="{FF2B5EF4-FFF2-40B4-BE49-F238E27FC236}">
                <a16:creationId xmlns:a16="http://schemas.microsoft.com/office/drawing/2014/main" id="{B56745B9-C75A-420E-CA3F-B00A9748E7D0}"/>
              </a:ext>
            </a:extLst>
          </p:cNvPr>
          <p:cNvGrpSpPr/>
          <p:nvPr/>
        </p:nvGrpSpPr>
        <p:grpSpPr>
          <a:xfrm>
            <a:off x="4572000" y="322056"/>
            <a:ext cx="4175184" cy="129587"/>
            <a:chOff x="0" y="-38100"/>
            <a:chExt cx="11133825" cy="345563"/>
          </a:xfrm>
        </p:grpSpPr>
        <p:sp>
          <p:nvSpPr>
            <p:cNvPr id="19" name="TextBox 19">
              <a:extLst>
                <a:ext uri="{FF2B5EF4-FFF2-40B4-BE49-F238E27FC236}">
                  <a16:creationId xmlns:a16="http://schemas.microsoft.com/office/drawing/2014/main" id="{4F3F3E34-0124-E9CB-454E-E0A3D520BF2E}"/>
                </a:ext>
              </a:extLst>
            </p:cNvPr>
            <p:cNvSpPr txBox="1"/>
            <p:nvPr/>
          </p:nvSpPr>
          <p:spPr>
            <a:xfrm>
              <a:off x="4931139" y="-38100"/>
              <a:ext cx="158797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Access</a:t>
              </a:r>
            </a:p>
          </p:txBody>
        </p:sp>
        <p:sp>
          <p:nvSpPr>
            <p:cNvPr id="20" name="TextBox 20">
              <a:extLst>
                <a:ext uri="{FF2B5EF4-FFF2-40B4-BE49-F238E27FC236}">
                  <a16:creationId xmlns:a16="http://schemas.microsoft.com/office/drawing/2014/main" id="{06870335-7775-7671-45CF-7B5B4DA44A0D}"/>
                </a:ext>
              </a:extLst>
            </p:cNvPr>
            <p:cNvSpPr txBox="1"/>
            <p:nvPr/>
          </p:nvSpPr>
          <p:spPr>
            <a:xfrm>
              <a:off x="2465571"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Compassion</a:t>
              </a:r>
            </a:p>
          </p:txBody>
        </p:sp>
        <p:sp>
          <p:nvSpPr>
            <p:cNvPr id="21" name="TextBox 21">
              <a:extLst>
                <a:ext uri="{FF2B5EF4-FFF2-40B4-BE49-F238E27FC236}">
                  <a16:creationId xmlns:a16="http://schemas.microsoft.com/office/drawing/2014/main" id="{C71EA1E9-6248-0C7A-EB47-0884287BF9D6}"/>
                </a:ext>
              </a:extLst>
            </p:cNvPr>
            <p:cNvSpPr txBox="1"/>
            <p:nvPr/>
          </p:nvSpPr>
          <p:spPr>
            <a:xfrm>
              <a:off x="0"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Quality </a:t>
              </a:r>
            </a:p>
          </p:txBody>
        </p:sp>
        <p:sp>
          <p:nvSpPr>
            <p:cNvPr id="22" name="TextBox 22">
              <a:extLst>
                <a:ext uri="{FF2B5EF4-FFF2-40B4-BE49-F238E27FC236}">
                  <a16:creationId xmlns:a16="http://schemas.microsoft.com/office/drawing/2014/main" id="{A53B3FEA-29F9-4FFC-0409-D1E3A04A7C2A}"/>
                </a:ext>
              </a:extLst>
            </p:cNvPr>
            <p:cNvSpPr txBox="1"/>
            <p:nvPr/>
          </p:nvSpPr>
          <p:spPr>
            <a:xfrm>
              <a:off x="6945350"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Community</a:t>
              </a:r>
            </a:p>
          </p:txBody>
        </p:sp>
        <p:sp>
          <p:nvSpPr>
            <p:cNvPr id="23" name="TextBox 23">
              <a:extLst>
                <a:ext uri="{FF2B5EF4-FFF2-40B4-BE49-F238E27FC236}">
                  <a16:creationId xmlns:a16="http://schemas.microsoft.com/office/drawing/2014/main" id="{02D7B8F2-9077-C177-91AE-B98399DE8615}"/>
                </a:ext>
              </a:extLst>
            </p:cNvPr>
            <p:cNvSpPr txBox="1"/>
            <p:nvPr/>
          </p:nvSpPr>
          <p:spPr>
            <a:xfrm>
              <a:off x="9137766"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Equitable</a:t>
              </a:r>
            </a:p>
          </p:txBody>
        </p:sp>
      </p:grpSp>
    </p:spTree>
    <p:extLst>
      <p:ext uri="{BB962C8B-B14F-4D97-AF65-F5344CB8AC3E}">
        <p14:creationId xmlns:p14="http://schemas.microsoft.com/office/powerpoint/2010/main" val="2010965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E2F"/>
        </a:solidFill>
        <a:effectLst/>
      </p:bgPr>
    </p:bg>
    <p:spTree>
      <p:nvGrpSpPr>
        <p:cNvPr id="1" name=""/>
        <p:cNvGrpSpPr/>
        <p:nvPr/>
      </p:nvGrpSpPr>
      <p:grpSpPr>
        <a:xfrm>
          <a:off x="0" y="0"/>
          <a:ext cx="0" cy="0"/>
          <a:chOff x="0" y="0"/>
          <a:chExt cx="0" cy="0"/>
        </a:xfrm>
      </p:grpSpPr>
      <p:sp>
        <p:nvSpPr>
          <p:cNvPr id="9" name="TextBox 9"/>
          <p:cNvSpPr txBox="1"/>
          <p:nvPr/>
        </p:nvSpPr>
        <p:spPr>
          <a:xfrm>
            <a:off x="451527" y="547688"/>
            <a:ext cx="4691973" cy="246093"/>
          </a:xfrm>
          <a:prstGeom prst="rect">
            <a:avLst/>
          </a:prstGeom>
        </p:spPr>
        <p:txBody>
          <a:bodyPr wrap="square" lIns="0" tIns="0" rIns="0" bIns="0" rtlCol="0" anchor="t">
            <a:spAutoFit/>
          </a:bodyPr>
          <a:lstStyle/>
          <a:p>
            <a:pPr defTabSz="457200">
              <a:lnSpc>
                <a:spcPts val="1938"/>
              </a:lnSpc>
              <a:buClrTx/>
            </a:pPr>
            <a:r>
              <a:rPr lang="en-US" sz="2000" b="1" kern="1200" dirty="0">
                <a:solidFill>
                  <a:srgbClr val="FFFFFF"/>
                </a:solidFill>
                <a:latin typeface="Montserrat Bold"/>
                <a:ea typeface="Montserrat Bold"/>
                <a:cs typeface="Montserrat Bold"/>
                <a:sym typeface="Montserrat Bold"/>
              </a:rPr>
              <a:t>Quality and Safety our 1</a:t>
            </a:r>
            <a:r>
              <a:rPr lang="en-US" sz="2000" b="1" kern="1200" baseline="30000" dirty="0">
                <a:solidFill>
                  <a:srgbClr val="FFFFFF"/>
                </a:solidFill>
                <a:latin typeface="Montserrat Bold"/>
                <a:ea typeface="Montserrat Bold"/>
                <a:cs typeface="Montserrat Bold"/>
                <a:sym typeface="Montserrat Bold"/>
              </a:rPr>
              <a:t>st</a:t>
            </a:r>
            <a:r>
              <a:rPr lang="en-US" sz="2000" b="1" kern="1200" dirty="0">
                <a:solidFill>
                  <a:srgbClr val="FFFFFF"/>
                </a:solidFill>
                <a:latin typeface="Montserrat Bold"/>
                <a:ea typeface="Montserrat Bold"/>
                <a:cs typeface="Montserrat Bold"/>
                <a:sym typeface="Montserrat Bold"/>
              </a:rPr>
              <a:t> Priority</a:t>
            </a:r>
          </a:p>
        </p:txBody>
      </p:sp>
      <p:pic>
        <p:nvPicPr>
          <p:cNvPr id="16" name="Picture 15" descr="The image depicts a community event or outreach activity hosted by UCONN, featuring community engagement and health initiatives in Waterbury.&#10;&#10;AI-generated content may be incorrect.">
            <a:extLst>
              <a:ext uri="{FF2B5EF4-FFF2-40B4-BE49-F238E27FC236}">
                <a16:creationId xmlns:a16="http://schemas.microsoft.com/office/drawing/2014/main" id="{E338B8FA-1F39-2D9F-9E89-41385EA66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5696" y="666750"/>
            <a:ext cx="4057329" cy="4057329"/>
          </a:xfrm>
          <a:prstGeom prst="rect">
            <a:avLst/>
          </a:prstGeom>
        </p:spPr>
      </p:pic>
      <p:pic>
        <p:nvPicPr>
          <p:cNvPr id="18" name="Picture 17" descr="The image depicts the University of Connecticut Health Network's commitment to enhancing patient care, emphasizing infection prevention, care coordination, and safer transitions.&#10;&#10;AI-generated content may be incorrect.">
            <a:extLst>
              <a:ext uri="{FF2B5EF4-FFF2-40B4-BE49-F238E27FC236}">
                <a16:creationId xmlns:a16="http://schemas.microsoft.com/office/drawing/2014/main" id="{5C214E0A-13DA-45E6-37E3-6BF56B8C39DC}"/>
              </a:ext>
            </a:extLst>
          </p:cNvPr>
          <p:cNvPicPr>
            <a:picLocks noChangeAspect="1"/>
          </p:cNvPicPr>
          <p:nvPr/>
        </p:nvPicPr>
        <p:blipFill>
          <a:blip r:embed="rId3"/>
          <a:stretch>
            <a:fillRect/>
          </a:stretch>
        </p:blipFill>
        <p:spPr>
          <a:xfrm>
            <a:off x="451527" y="987391"/>
            <a:ext cx="3733800" cy="373668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E2F"/>
        </a:solidFill>
        <a:effectLst/>
      </p:bgPr>
    </p:bg>
    <p:spTree>
      <p:nvGrpSpPr>
        <p:cNvPr id="1" name=""/>
        <p:cNvGrpSpPr/>
        <p:nvPr/>
      </p:nvGrpSpPr>
      <p:grpSpPr>
        <a:xfrm>
          <a:off x="0" y="0"/>
          <a:ext cx="0" cy="0"/>
          <a:chOff x="0" y="0"/>
          <a:chExt cx="0" cy="0"/>
        </a:xfrm>
      </p:grpSpPr>
      <p:sp>
        <p:nvSpPr>
          <p:cNvPr id="14" name="TextBox 14"/>
          <p:cNvSpPr txBox="1"/>
          <p:nvPr/>
        </p:nvSpPr>
        <p:spPr>
          <a:xfrm>
            <a:off x="533400" y="590550"/>
            <a:ext cx="5368738" cy="333425"/>
          </a:xfrm>
          <a:prstGeom prst="rect">
            <a:avLst/>
          </a:prstGeom>
        </p:spPr>
        <p:txBody>
          <a:bodyPr lIns="0" tIns="0" rIns="0" bIns="0" rtlCol="0" anchor="t">
            <a:spAutoFit/>
          </a:bodyPr>
          <a:lstStyle/>
          <a:p>
            <a:pPr defTabSz="457200">
              <a:lnSpc>
                <a:spcPts val="2622"/>
              </a:lnSpc>
              <a:buClrTx/>
            </a:pPr>
            <a:r>
              <a:rPr lang="en-US" sz="2300" b="1" kern="1200" dirty="0">
                <a:solidFill>
                  <a:srgbClr val="FFFFFF"/>
                </a:solidFill>
                <a:latin typeface="Montserrat Bold"/>
                <a:ea typeface="Montserrat Bold"/>
                <a:cs typeface="Montserrat Bold"/>
                <a:sym typeface="Montserrat Bold"/>
              </a:rPr>
              <a:t>More Care Closer to Home</a:t>
            </a:r>
          </a:p>
        </p:txBody>
      </p:sp>
      <p:pic>
        <p:nvPicPr>
          <p:cNvPr id="27" name="Picture 26" descr="The image is a promotional poster for UConn Health, featuring a man and woman in a hospital setting, with a focus on the benefits of expanded healthcare services and specialist access.&#10;&#10;AI-generated content may be incorrect.">
            <a:extLst>
              <a:ext uri="{FF2B5EF4-FFF2-40B4-BE49-F238E27FC236}">
                <a16:creationId xmlns:a16="http://schemas.microsoft.com/office/drawing/2014/main" id="{A6E21E67-6009-23AB-8027-01E998BD3293}"/>
              </a:ext>
            </a:extLst>
          </p:cNvPr>
          <p:cNvPicPr>
            <a:picLocks noChangeAspect="1"/>
          </p:cNvPicPr>
          <p:nvPr/>
        </p:nvPicPr>
        <p:blipFill>
          <a:blip r:embed="rId2"/>
          <a:stretch>
            <a:fillRect/>
          </a:stretch>
        </p:blipFill>
        <p:spPr>
          <a:xfrm>
            <a:off x="457200" y="1123950"/>
            <a:ext cx="3600000" cy="3600000"/>
          </a:xfrm>
          <a:prstGeom prst="rect">
            <a:avLst/>
          </a:prstGeom>
        </p:spPr>
      </p:pic>
      <p:pic>
        <p:nvPicPr>
          <p:cNvPr id="29" name="Picture 28" descr="The image depicts the University of Connecticut's Health and Hospital system, highlighting its top-rated home care services, including patient satisfaction and high recognition.&#10;&#10;AI-generated content may be incorrect.">
            <a:extLst>
              <a:ext uri="{FF2B5EF4-FFF2-40B4-BE49-F238E27FC236}">
                <a16:creationId xmlns:a16="http://schemas.microsoft.com/office/drawing/2014/main" id="{F88ED006-A2E7-0B4E-245D-ADA4C3BE0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1955" y="680005"/>
            <a:ext cx="4133737" cy="413373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E2F"/>
        </a:solidFill>
        <a:effectLst/>
      </p:bgPr>
    </p:bg>
    <p:spTree>
      <p:nvGrpSpPr>
        <p:cNvPr id="1" name="">
          <a:extLst>
            <a:ext uri="{FF2B5EF4-FFF2-40B4-BE49-F238E27FC236}">
              <a16:creationId xmlns:a16="http://schemas.microsoft.com/office/drawing/2014/main" id="{2DE6485A-90AB-658D-E050-C0F414A263FF}"/>
            </a:ext>
          </a:extLst>
        </p:cNvPr>
        <p:cNvGrpSpPr/>
        <p:nvPr/>
      </p:nvGrpSpPr>
      <p:grpSpPr>
        <a:xfrm>
          <a:off x="0" y="0"/>
          <a:ext cx="0" cy="0"/>
          <a:chOff x="0" y="0"/>
          <a:chExt cx="0" cy="0"/>
        </a:xfrm>
      </p:grpSpPr>
      <p:sp>
        <p:nvSpPr>
          <p:cNvPr id="14" name="TextBox 14">
            <a:extLst>
              <a:ext uri="{FF2B5EF4-FFF2-40B4-BE49-F238E27FC236}">
                <a16:creationId xmlns:a16="http://schemas.microsoft.com/office/drawing/2014/main" id="{E769960C-64B6-2FD1-3FC5-273886BDF5A4}"/>
              </a:ext>
            </a:extLst>
          </p:cNvPr>
          <p:cNvSpPr txBox="1"/>
          <p:nvPr/>
        </p:nvSpPr>
        <p:spPr>
          <a:xfrm>
            <a:off x="533400" y="514350"/>
            <a:ext cx="5368738" cy="333425"/>
          </a:xfrm>
          <a:prstGeom prst="rect">
            <a:avLst/>
          </a:prstGeom>
        </p:spPr>
        <p:txBody>
          <a:bodyPr lIns="0" tIns="0" rIns="0" bIns="0" rtlCol="0" anchor="t">
            <a:spAutoFit/>
          </a:bodyPr>
          <a:lstStyle/>
          <a:p>
            <a:pPr defTabSz="457200">
              <a:lnSpc>
                <a:spcPts val="2622"/>
              </a:lnSpc>
              <a:buClrTx/>
              <a:defRPr/>
            </a:pPr>
            <a:r>
              <a:rPr lang="en-US" sz="2300" b="1" kern="1200" dirty="0">
                <a:solidFill>
                  <a:srgbClr val="FFFFFF"/>
                </a:solidFill>
                <a:latin typeface="Montserrat Bold"/>
                <a:ea typeface="Montserrat Bold"/>
                <a:cs typeface="Montserrat Bold"/>
                <a:sym typeface="Montserrat Bold"/>
              </a:rPr>
              <a:t>Investing in the Future</a:t>
            </a:r>
          </a:p>
        </p:txBody>
      </p:sp>
      <p:pic>
        <p:nvPicPr>
          <p:cNvPr id="25" name="Picture 24" descr="The image depicts a modern hospital building with an overlay of a $30+ million investment and six months of focused improvements in equipment, technology, and patient care.&#10;&#10;AI-generated content may be incorrect.">
            <a:extLst>
              <a:ext uri="{FF2B5EF4-FFF2-40B4-BE49-F238E27FC236}">
                <a16:creationId xmlns:a16="http://schemas.microsoft.com/office/drawing/2014/main" id="{A9DBE91A-A8D3-7F77-892D-D781981337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031" y="1058832"/>
            <a:ext cx="3752529" cy="3752529"/>
          </a:xfrm>
          <a:prstGeom prst="rect">
            <a:avLst/>
          </a:prstGeom>
        </p:spPr>
      </p:pic>
      <p:pic>
        <p:nvPicPr>
          <p:cNvPr id="27" name="Picture 26" descr="The image is a promotional poster for the University of Connecticut Health Center, highlighting the addition of 244 new team members, including 51 registered nurses, 26 new graduate nurses, and various other medical professionals, over a period of 6 months.&#10;&#10;AI-generated content may be incorrect.">
            <a:extLst>
              <a:ext uri="{FF2B5EF4-FFF2-40B4-BE49-F238E27FC236}">
                <a16:creationId xmlns:a16="http://schemas.microsoft.com/office/drawing/2014/main" id="{B260DBAF-7D8D-C8B5-3B00-3529B37BE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1" y="553063"/>
            <a:ext cx="4260678" cy="4260678"/>
          </a:xfrm>
          <a:prstGeom prst="rect">
            <a:avLst/>
          </a:prstGeom>
        </p:spPr>
      </p:pic>
    </p:spTree>
    <p:extLst>
      <p:ext uri="{BB962C8B-B14F-4D97-AF65-F5344CB8AC3E}">
        <p14:creationId xmlns:p14="http://schemas.microsoft.com/office/powerpoint/2010/main" val="108025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E2F"/>
        </a:solidFill>
        <a:effectLst/>
      </p:bgPr>
    </p:bg>
    <p:spTree>
      <p:nvGrpSpPr>
        <p:cNvPr id="1" name="">
          <a:extLst>
            <a:ext uri="{FF2B5EF4-FFF2-40B4-BE49-F238E27FC236}">
              <a16:creationId xmlns:a16="http://schemas.microsoft.com/office/drawing/2014/main" id="{E875D8C7-9098-B704-1A92-AFBAE2A05EC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E186884-16F7-7929-B77E-508123233C0C}"/>
              </a:ext>
            </a:extLst>
          </p:cNvPr>
          <p:cNvGrpSpPr/>
          <p:nvPr/>
        </p:nvGrpSpPr>
        <p:grpSpPr>
          <a:xfrm>
            <a:off x="310081" y="857071"/>
            <a:ext cx="4484559" cy="2900769"/>
            <a:chOff x="0" y="0"/>
            <a:chExt cx="2137363" cy="1382521"/>
          </a:xfrm>
        </p:grpSpPr>
        <p:sp>
          <p:nvSpPr>
            <p:cNvPr id="3" name="Freeform 3">
              <a:extLst>
                <a:ext uri="{FF2B5EF4-FFF2-40B4-BE49-F238E27FC236}">
                  <a16:creationId xmlns:a16="http://schemas.microsoft.com/office/drawing/2014/main" id="{A79C2B4C-E974-B906-7B26-56AAC7298D25}"/>
                </a:ext>
              </a:extLst>
            </p:cNvPr>
            <p:cNvSpPr/>
            <p:nvPr/>
          </p:nvSpPr>
          <p:spPr>
            <a:xfrm>
              <a:off x="0" y="0"/>
              <a:ext cx="2137363" cy="1382521"/>
            </a:xfrm>
            <a:custGeom>
              <a:avLst/>
              <a:gdLst/>
              <a:ahLst/>
              <a:cxnLst/>
              <a:rect l="l" t="t" r="r" b="b"/>
              <a:pathLst>
                <a:path w="2137363" h="1382521">
                  <a:moveTo>
                    <a:pt x="0" y="0"/>
                  </a:moveTo>
                  <a:lnTo>
                    <a:pt x="2137363" y="0"/>
                  </a:lnTo>
                  <a:lnTo>
                    <a:pt x="2137363" y="1382521"/>
                  </a:lnTo>
                  <a:lnTo>
                    <a:pt x="0" y="1382521"/>
                  </a:lnTo>
                  <a:close/>
                </a:path>
              </a:pathLst>
            </a:custGeom>
            <a:ln w="19050" cap="sq">
              <a:solidFill>
                <a:srgbClr val="FFFFFF"/>
              </a:solidFill>
              <a:prstDash val="solid"/>
              <a:miter/>
            </a:ln>
          </p:spPr>
          <p:txBody>
            <a:bodyPr/>
            <a:lstStyle/>
            <a:p>
              <a:pPr defTabSz="457200">
                <a:buClrTx/>
                <a:defRPr/>
              </a:pPr>
              <a:endParaRPr lang="en-US" sz="900" kern="1200">
                <a:solidFill>
                  <a:prstClr val="black"/>
                </a:solidFill>
                <a:latin typeface="Calibri"/>
                <a:ea typeface="+mn-ea"/>
                <a:cs typeface="+mn-cs"/>
              </a:endParaRPr>
            </a:p>
          </p:txBody>
        </p:sp>
        <p:sp>
          <p:nvSpPr>
            <p:cNvPr id="4" name="TextBox 4">
              <a:extLst>
                <a:ext uri="{FF2B5EF4-FFF2-40B4-BE49-F238E27FC236}">
                  <a16:creationId xmlns:a16="http://schemas.microsoft.com/office/drawing/2014/main" id="{2D481FFA-961E-766C-7210-1003D67DC17C}"/>
                </a:ext>
              </a:extLst>
            </p:cNvPr>
            <p:cNvSpPr txBox="1"/>
            <p:nvPr/>
          </p:nvSpPr>
          <p:spPr>
            <a:xfrm>
              <a:off x="0" y="-38100"/>
              <a:ext cx="2137363" cy="1420621"/>
            </a:xfrm>
            <a:prstGeom prst="rect">
              <a:avLst/>
            </a:prstGeom>
          </p:spPr>
          <p:txBody>
            <a:bodyPr lIns="25400" tIns="25400" rIns="25400" bIns="25400" rtlCol="0" anchor="ctr"/>
            <a:lstStyle/>
            <a:p>
              <a:pPr algn="ctr" defTabSz="457200">
                <a:lnSpc>
                  <a:spcPts val="1330"/>
                </a:lnSpc>
                <a:spcBef>
                  <a:spcPct val="0"/>
                </a:spcBef>
                <a:buClrTx/>
                <a:defRPr/>
              </a:pPr>
              <a:endParaRPr sz="900" kern="1200">
                <a:solidFill>
                  <a:prstClr val="black"/>
                </a:solidFill>
                <a:latin typeface="Calibri"/>
                <a:ea typeface="+mn-ea"/>
                <a:cs typeface="+mn-cs"/>
              </a:endParaRPr>
            </a:p>
          </p:txBody>
        </p:sp>
      </p:grpSp>
      <p:sp>
        <p:nvSpPr>
          <p:cNvPr id="9" name="TextBox 9">
            <a:extLst>
              <a:ext uri="{FF2B5EF4-FFF2-40B4-BE49-F238E27FC236}">
                <a16:creationId xmlns:a16="http://schemas.microsoft.com/office/drawing/2014/main" id="{BF310C5F-C8B3-542A-AD88-B26F40A108DC}"/>
              </a:ext>
            </a:extLst>
          </p:cNvPr>
          <p:cNvSpPr txBox="1"/>
          <p:nvPr/>
        </p:nvSpPr>
        <p:spPr>
          <a:xfrm>
            <a:off x="4007516" y="916050"/>
            <a:ext cx="5076720" cy="1761473"/>
          </a:xfrm>
          <a:prstGeom prst="rect">
            <a:avLst/>
          </a:prstGeom>
        </p:spPr>
        <p:txBody>
          <a:bodyPr lIns="25400" tIns="25400" rIns="25400" bIns="25400" rtlCol="0" anchor="ctr"/>
          <a:lstStyle/>
          <a:p>
            <a:pPr algn="ctr" defTabSz="457200">
              <a:lnSpc>
                <a:spcPts val="1050"/>
              </a:lnSpc>
              <a:buClrTx/>
              <a:defRPr/>
            </a:pPr>
            <a:endParaRPr sz="900" kern="1200">
              <a:solidFill>
                <a:prstClr val="black"/>
              </a:solidFill>
              <a:latin typeface="Calibri"/>
              <a:ea typeface="+mn-ea"/>
              <a:cs typeface="+mn-cs"/>
            </a:endParaRPr>
          </a:p>
        </p:txBody>
      </p:sp>
      <p:sp>
        <p:nvSpPr>
          <p:cNvPr id="10" name="TextBox 10">
            <a:extLst>
              <a:ext uri="{FF2B5EF4-FFF2-40B4-BE49-F238E27FC236}">
                <a16:creationId xmlns:a16="http://schemas.microsoft.com/office/drawing/2014/main" id="{04029BBB-A82E-1272-B00C-B23CE34CDAFA}"/>
              </a:ext>
            </a:extLst>
          </p:cNvPr>
          <p:cNvSpPr txBox="1"/>
          <p:nvPr/>
        </p:nvSpPr>
        <p:spPr>
          <a:xfrm>
            <a:off x="4234279" y="728984"/>
            <a:ext cx="4969288" cy="2248180"/>
          </a:xfrm>
          <a:prstGeom prst="rect">
            <a:avLst/>
          </a:prstGeom>
        </p:spPr>
        <p:txBody>
          <a:bodyPr lIns="0" tIns="0" rIns="0" bIns="0" rtlCol="0" anchor="t">
            <a:spAutoFit/>
          </a:bodyPr>
          <a:lstStyle/>
          <a:p>
            <a:pPr algn="ctr" defTabSz="457200">
              <a:lnSpc>
                <a:spcPts val="9099"/>
              </a:lnSpc>
              <a:spcBef>
                <a:spcPct val="0"/>
              </a:spcBef>
              <a:buClrTx/>
              <a:defRPr/>
            </a:pPr>
            <a:r>
              <a:rPr lang="en-US" sz="6500" b="1" kern="1200" dirty="0">
                <a:solidFill>
                  <a:srgbClr val="FFFFFF"/>
                </a:solidFill>
                <a:latin typeface="Montserrat Bold"/>
                <a:ea typeface="Montserrat Bold"/>
                <a:cs typeface="Montserrat Bold"/>
                <a:sym typeface="Montserrat Bold"/>
              </a:rPr>
              <a:t> CHNA</a:t>
            </a:r>
          </a:p>
          <a:p>
            <a:pPr algn="ctr" defTabSz="457200">
              <a:lnSpc>
                <a:spcPts val="9099"/>
              </a:lnSpc>
              <a:spcBef>
                <a:spcPct val="0"/>
              </a:spcBef>
              <a:buClrTx/>
              <a:defRPr/>
            </a:pPr>
            <a:r>
              <a:rPr lang="en-US" sz="6500" b="1" kern="1200" dirty="0">
                <a:solidFill>
                  <a:srgbClr val="FFFFFF"/>
                </a:solidFill>
                <a:latin typeface="Montserrat Bold"/>
                <a:ea typeface="Montserrat Bold"/>
                <a:cs typeface="Montserrat Bold"/>
                <a:sym typeface="Montserrat Bold"/>
              </a:rPr>
              <a:t> </a:t>
            </a:r>
          </a:p>
        </p:txBody>
      </p:sp>
      <p:sp>
        <p:nvSpPr>
          <p:cNvPr id="11" name="TextBox 11">
            <a:extLst>
              <a:ext uri="{FF2B5EF4-FFF2-40B4-BE49-F238E27FC236}">
                <a16:creationId xmlns:a16="http://schemas.microsoft.com/office/drawing/2014/main" id="{E638168D-C318-1B51-C313-392DD705FF37}"/>
              </a:ext>
            </a:extLst>
          </p:cNvPr>
          <p:cNvSpPr txBox="1"/>
          <p:nvPr/>
        </p:nvSpPr>
        <p:spPr>
          <a:xfrm>
            <a:off x="5052079" y="1914502"/>
            <a:ext cx="3843641" cy="2715102"/>
          </a:xfrm>
          <a:prstGeom prst="rect">
            <a:avLst/>
          </a:prstGeom>
        </p:spPr>
        <p:txBody>
          <a:bodyPr wrap="square" lIns="0" tIns="0" rIns="0" bIns="0" rtlCol="0" anchor="t">
            <a:spAutoFit/>
          </a:bodyPr>
          <a:lstStyle/>
          <a:p>
            <a:pPr defTabSz="457200">
              <a:lnSpc>
                <a:spcPts val="1536"/>
              </a:lnSpc>
              <a:buClrTx/>
              <a:defRPr/>
            </a:pPr>
            <a:r>
              <a:rPr lang="en-US" kern="1200" dirty="0">
                <a:solidFill>
                  <a:srgbClr val="FFFFFF"/>
                </a:solidFill>
                <a:latin typeface="Montserrat"/>
                <a:ea typeface="Montserrat"/>
                <a:cs typeface="Montserrat"/>
                <a:sym typeface="Montserrat"/>
              </a:rPr>
              <a:t>Work began almost immediately after the transition to UConn Health Waterbury Hospital.</a:t>
            </a:r>
          </a:p>
          <a:p>
            <a:pPr defTabSz="457200">
              <a:lnSpc>
                <a:spcPts val="1536"/>
              </a:lnSpc>
              <a:buClrTx/>
              <a:defRPr/>
            </a:pPr>
            <a:endParaRPr lang="en-US" kern="1200" dirty="0">
              <a:solidFill>
                <a:srgbClr val="FFFFFF"/>
              </a:solidFill>
              <a:latin typeface="Montserrat"/>
              <a:ea typeface="Montserrat"/>
              <a:cs typeface="Montserrat"/>
              <a:sym typeface="Montserrat"/>
            </a:endParaRPr>
          </a:p>
          <a:p>
            <a:pPr defTabSz="457200">
              <a:lnSpc>
                <a:spcPct val="150000"/>
              </a:lnSpc>
              <a:buClrTx/>
              <a:defRPr/>
            </a:pPr>
            <a:r>
              <a:rPr lang="en-US" kern="1200" dirty="0">
                <a:solidFill>
                  <a:srgbClr val="FFFFFF"/>
                </a:solidFill>
                <a:latin typeface="Montserrat"/>
                <a:ea typeface="Montserrat"/>
                <a:cs typeface="Montserrat"/>
                <a:sym typeface="Montserrat"/>
              </a:rPr>
              <a:t>Our Work so far: </a:t>
            </a:r>
          </a:p>
          <a:p>
            <a:pPr marL="171450" indent="-171450" defTabSz="457200">
              <a:buClrTx/>
              <a:buFont typeface="Arial" panose="020B0604020202020204" pitchFamily="34" charset="0"/>
              <a:buChar char="•"/>
              <a:defRPr/>
            </a:pPr>
            <a:r>
              <a:rPr lang="en-US" sz="1600" b="1" kern="1200" dirty="0">
                <a:solidFill>
                  <a:srgbClr val="FFFFFF"/>
                </a:solidFill>
                <a:latin typeface="Montserrat Bold"/>
                <a:ea typeface="Montserrat Bold"/>
                <a:cs typeface="Montserrat Bold"/>
                <a:sym typeface="Montserrat Bold"/>
              </a:rPr>
              <a:t>12 </a:t>
            </a:r>
            <a:r>
              <a:rPr lang="en-US" sz="1600" kern="1200" dirty="0">
                <a:solidFill>
                  <a:srgbClr val="FFFFFF"/>
                </a:solidFill>
                <a:latin typeface="Montserrat"/>
                <a:ea typeface="Montserrat"/>
                <a:cs typeface="Montserrat"/>
                <a:sym typeface="Montserrat"/>
              </a:rPr>
              <a:t>Focus Groups in Greater Waterbury including 3 in Spanish</a:t>
            </a:r>
          </a:p>
          <a:p>
            <a:pPr marL="171450" indent="-171450" defTabSz="457200">
              <a:buClrTx/>
              <a:buFont typeface="Arial" panose="020B0604020202020204" pitchFamily="34" charset="0"/>
              <a:buChar char="•"/>
              <a:defRPr/>
            </a:pPr>
            <a:endParaRPr lang="en-US" kern="1200" dirty="0">
              <a:solidFill>
                <a:srgbClr val="FFFFFF"/>
              </a:solidFill>
              <a:latin typeface="Montserrat"/>
              <a:ea typeface="Montserrat"/>
              <a:cs typeface="Montserrat"/>
              <a:sym typeface="Montserrat"/>
            </a:endParaRPr>
          </a:p>
          <a:p>
            <a:pPr marL="171450" indent="-171450" defTabSz="457200">
              <a:buClrTx/>
              <a:buFont typeface="Arial" panose="020B0604020202020204" pitchFamily="34" charset="0"/>
              <a:buChar char="•"/>
            </a:pPr>
            <a:r>
              <a:rPr lang="en-US" sz="1600" kern="1200" dirty="0">
                <a:solidFill>
                  <a:srgbClr val="FFFFFF"/>
                </a:solidFill>
                <a:latin typeface="Montserrat"/>
                <a:ea typeface="Montserrat"/>
                <a:cs typeface="Montserrat"/>
                <a:sym typeface="Montserrat"/>
              </a:rPr>
              <a:t>Key Informant Meeting with </a:t>
            </a:r>
            <a:r>
              <a:rPr lang="en-US" sz="1600" b="1" kern="1200" dirty="0">
                <a:solidFill>
                  <a:srgbClr val="FFFFFF"/>
                </a:solidFill>
                <a:latin typeface="Montserrat Bold"/>
                <a:ea typeface="Montserrat Bold"/>
                <a:cs typeface="Montserrat Bold"/>
                <a:sym typeface="Montserrat Bold"/>
              </a:rPr>
              <a:t>100 </a:t>
            </a:r>
            <a:r>
              <a:rPr lang="en-US" sz="1600" kern="1200" dirty="0">
                <a:solidFill>
                  <a:srgbClr val="FFFFFF"/>
                </a:solidFill>
                <a:latin typeface="Montserrat"/>
                <a:ea typeface="Montserrat"/>
                <a:cs typeface="Montserrat"/>
                <a:sym typeface="Montserrat"/>
              </a:rPr>
              <a:t>community leaders from over </a:t>
            </a:r>
            <a:r>
              <a:rPr lang="en-US" sz="1600" b="1" kern="1200" dirty="0">
                <a:solidFill>
                  <a:srgbClr val="FFFFFF"/>
                </a:solidFill>
                <a:latin typeface="Montserrat Bold"/>
                <a:ea typeface="Montserrat Bold"/>
                <a:cs typeface="Montserrat Bold"/>
                <a:sym typeface="Montserrat Bold"/>
              </a:rPr>
              <a:t>50</a:t>
            </a:r>
            <a:r>
              <a:rPr lang="en-US" sz="1600" kern="1200" dirty="0">
                <a:solidFill>
                  <a:srgbClr val="FFFFFF"/>
                </a:solidFill>
                <a:latin typeface="Montserrat"/>
                <a:ea typeface="Montserrat"/>
                <a:cs typeface="Montserrat"/>
                <a:sym typeface="Montserrat"/>
              </a:rPr>
              <a:t> different organizations</a:t>
            </a:r>
          </a:p>
          <a:p>
            <a:pPr defTabSz="457200">
              <a:lnSpc>
                <a:spcPts val="1536"/>
              </a:lnSpc>
              <a:buClrTx/>
              <a:defRPr/>
            </a:pPr>
            <a:endParaRPr lang="en-US" sz="1000" kern="1200" dirty="0">
              <a:solidFill>
                <a:srgbClr val="FFFFFF"/>
              </a:solidFill>
              <a:latin typeface="Montserrat"/>
              <a:ea typeface="Montserrat"/>
              <a:cs typeface="Montserrat"/>
              <a:sym typeface="Montserrat"/>
            </a:endParaRPr>
          </a:p>
        </p:txBody>
      </p:sp>
      <p:grpSp>
        <p:nvGrpSpPr>
          <p:cNvPr id="12" name="Group 12">
            <a:extLst>
              <a:ext uri="{FF2B5EF4-FFF2-40B4-BE49-F238E27FC236}">
                <a16:creationId xmlns:a16="http://schemas.microsoft.com/office/drawing/2014/main" id="{79208B25-5C30-AB8A-682F-57C0BBE87B62}"/>
              </a:ext>
            </a:extLst>
          </p:cNvPr>
          <p:cNvGrpSpPr/>
          <p:nvPr/>
        </p:nvGrpSpPr>
        <p:grpSpPr>
          <a:xfrm>
            <a:off x="793253" y="4046334"/>
            <a:ext cx="3360469" cy="403820"/>
            <a:chOff x="0" y="0"/>
            <a:chExt cx="8961250" cy="1076852"/>
          </a:xfrm>
        </p:grpSpPr>
        <p:grpSp>
          <p:nvGrpSpPr>
            <p:cNvPr id="13" name="Group 13">
              <a:extLst>
                <a:ext uri="{FF2B5EF4-FFF2-40B4-BE49-F238E27FC236}">
                  <a16:creationId xmlns:a16="http://schemas.microsoft.com/office/drawing/2014/main" id="{CD118A62-94EB-130D-8937-C77761F91409}"/>
                </a:ext>
              </a:extLst>
            </p:cNvPr>
            <p:cNvGrpSpPr/>
            <p:nvPr/>
          </p:nvGrpSpPr>
          <p:grpSpPr>
            <a:xfrm>
              <a:off x="0" y="0"/>
              <a:ext cx="8961250" cy="1076852"/>
              <a:chOff x="0" y="0"/>
              <a:chExt cx="1770123" cy="212711"/>
            </a:xfrm>
          </p:grpSpPr>
          <p:sp>
            <p:nvSpPr>
              <p:cNvPr id="14" name="Freeform 14">
                <a:extLst>
                  <a:ext uri="{FF2B5EF4-FFF2-40B4-BE49-F238E27FC236}">
                    <a16:creationId xmlns:a16="http://schemas.microsoft.com/office/drawing/2014/main" id="{3F653A94-82E7-8061-FB80-21701A457A9F}"/>
                  </a:ext>
                </a:extLst>
              </p:cNvPr>
              <p:cNvSpPr/>
              <p:nvPr/>
            </p:nvSpPr>
            <p:spPr>
              <a:xfrm>
                <a:off x="0" y="0"/>
                <a:ext cx="1770124" cy="212711"/>
              </a:xfrm>
              <a:custGeom>
                <a:avLst/>
                <a:gdLst/>
                <a:ahLst/>
                <a:cxnLst/>
                <a:rect l="l" t="t" r="r" b="b"/>
                <a:pathLst>
                  <a:path w="1770124" h="212711">
                    <a:moveTo>
                      <a:pt x="0" y="0"/>
                    </a:moveTo>
                    <a:lnTo>
                      <a:pt x="1770124" y="0"/>
                    </a:lnTo>
                    <a:lnTo>
                      <a:pt x="1770124" y="212711"/>
                    </a:lnTo>
                    <a:lnTo>
                      <a:pt x="0" y="212711"/>
                    </a:lnTo>
                    <a:close/>
                  </a:path>
                </a:pathLst>
              </a:custGeom>
              <a:solidFill>
                <a:srgbClr val="FFFFFF"/>
              </a:solidFill>
            </p:spPr>
            <p:txBody>
              <a:bodyPr/>
              <a:lstStyle/>
              <a:p>
                <a:pPr defTabSz="457200">
                  <a:buClrTx/>
                  <a:defRPr/>
                </a:pPr>
                <a:endParaRPr lang="en-US" sz="900" kern="1200">
                  <a:solidFill>
                    <a:prstClr val="black"/>
                  </a:solidFill>
                  <a:latin typeface="Calibri"/>
                  <a:ea typeface="+mn-ea"/>
                  <a:cs typeface="+mn-cs"/>
                </a:endParaRPr>
              </a:p>
            </p:txBody>
          </p:sp>
          <p:sp>
            <p:nvSpPr>
              <p:cNvPr id="15" name="TextBox 15">
                <a:extLst>
                  <a:ext uri="{FF2B5EF4-FFF2-40B4-BE49-F238E27FC236}">
                    <a16:creationId xmlns:a16="http://schemas.microsoft.com/office/drawing/2014/main" id="{BEB1296C-5E50-91C2-5328-3AC8F99CADFE}"/>
                  </a:ext>
                </a:extLst>
              </p:cNvPr>
              <p:cNvSpPr txBox="1"/>
              <p:nvPr/>
            </p:nvSpPr>
            <p:spPr>
              <a:xfrm>
                <a:off x="0" y="-38100"/>
                <a:ext cx="1770123" cy="250811"/>
              </a:xfrm>
              <a:prstGeom prst="rect">
                <a:avLst/>
              </a:prstGeom>
            </p:spPr>
            <p:txBody>
              <a:bodyPr lIns="25400" tIns="25400" rIns="25400" bIns="25400" rtlCol="0" anchor="ctr"/>
              <a:lstStyle/>
              <a:p>
                <a:pPr algn="ctr" defTabSz="457200">
                  <a:lnSpc>
                    <a:spcPts val="1330"/>
                  </a:lnSpc>
                  <a:buClrTx/>
                  <a:defRPr/>
                </a:pPr>
                <a:endParaRPr sz="900" kern="1200">
                  <a:solidFill>
                    <a:prstClr val="black"/>
                  </a:solidFill>
                  <a:latin typeface="Calibri"/>
                  <a:ea typeface="+mn-ea"/>
                  <a:cs typeface="+mn-cs"/>
                </a:endParaRPr>
              </a:p>
            </p:txBody>
          </p:sp>
        </p:grpSp>
        <p:sp>
          <p:nvSpPr>
            <p:cNvPr id="16" name="TextBox 16">
              <a:extLst>
                <a:ext uri="{FF2B5EF4-FFF2-40B4-BE49-F238E27FC236}">
                  <a16:creationId xmlns:a16="http://schemas.microsoft.com/office/drawing/2014/main" id="{B7D28CB4-E42A-F02F-8D54-7086E69F11D1}"/>
                </a:ext>
              </a:extLst>
            </p:cNvPr>
            <p:cNvSpPr txBox="1"/>
            <p:nvPr/>
          </p:nvSpPr>
          <p:spPr>
            <a:xfrm>
              <a:off x="221461" y="246386"/>
              <a:ext cx="8349909" cy="539122"/>
            </a:xfrm>
            <a:prstGeom prst="rect">
              <a:avLst/>
            </a:prstGeom>
          </p:spPr>
          <p:txBody>
            <a:bodyPr wrap="square" lIns="0" tIns="0" rIns="0" bIns="0" rtlCol="0" anchor="t">
              <a:spAutoFit/>
            </a:bodyPr>
            <a:lstStyle/>
            <a:p>
              <a:pPr algn="ctr" defTabSz="457200">
                <a:lnSpc>
                  <a:spcPts val="1709"/>
                </a:lnSpc>
                <a:spcBef>
                  <a:spcPct val="0"/>
                </a:spcBef>
                <a:buClrTx/>
                <a:defRPr/>
              </a:pPr>
              <a:r>
                <a:rPr lang="en-US" sz="1221" b="1" kern="1200" dirty="0">
                  <a:solidFill>
                    <a:srgbClr val="000E2F"/>
                  </a:solidFill>
                  <a:latin typeface="Montserrat Bold"/>
                  <a:ea typeface="Montserrat Bold"/>
                  <a:cs typeface="Montserrat Bold"/>
                  <a:sym typeface="Montserrat Bold"/>
                </a:rPr>
                <a:t>Goal: Finalized CHNA by end of 2026</a:t>
              </a:r>
            </a:p>
          </p:txBody>
        </p:sp>
      </p:grpSp>
      <p:sp>
        <p:nvSpPr>
          <p:cNvPr id="17" name="Freeform 17">
            <a:extLst>
              <a:ext uri="{FF2B5EF4-FFF2-40B4-BE49-F238E27FC236}">
                <a16:creationId xmlns:a16="http://schemas.microsoft.com/office/drawing/2014/main" id="{BBDA7D9B-23A2-D954-A37C-A1EBC4983889}"/>
              </a:ext>
            </a:extLst>
          </p:cNvPr>
          <p:cNvSpPr/>
          <p:nvPr/>
        </p:nvSpPr>
        <p:spPr>
          <a:xfrm>
            <a:off x="514350" y="218411"/>
            <a:ext cx="1880086" cy="350166"/>
          </a:xfrm>
          <a:custGeom>
            <a:avLst/>
            <a:gdLst/>
            <a:ahLst/>
            <a:cxnLst/>
            <a:rect l="l" t="t" r="r" b="b"/>
            <a:pathLst>
              <a:path w="3760171" h="700332">
                <a:moveTo>
                  <a:pt x="0" y="0"/>
                </a:moveTo>
                <a:lnTo>
                  <a:pt x="3760171" y="0"/>
                </a:lnTo>
                <a:lnTo>
                  <a:pt x="3760171" y="700332"/>
                </a:lnTo>
                <a:lnTo>
                  <a:pt x="0" y="700332"/>
                </a:lnTo>
                <a:lnTo>
                  <a:pt x="0" y="0"/>
                </a:lnTo>
                <a:close/>
              </a:path>
            </a:pathLst>
          </a:custGeom>
          <a:blipFill>
            <a:blip r:embed="rId2"/>
            <a:stretch>
              <a:fillRect/>
            </a:stretch>
          </a:blipFill>
        </p:spPr>
        <p:txBody>
          <a:bodyPr/>
          <a:lstStyle/>
          <a:p>
            <a:pPr defTabSz="457200">
              <a:buClrTx/>
              <a:defRPr/>
            </a:pPr>
            <a:endParaRPr lang="en-US" sz="900" kern="1200">
              <a:solidFill>
                <a:prstClr val="black"/>
              </a:solidFill>
              <a:latin typeface="Calibri"/>
              <a:ea typeface="+mn-ea"/>
              <a:cs typeface="+mn-cs"/>
            </a:endParaRPr>
          </a:p>
        </p:txBody>
      </p:sp>
      <p:grpSp>
        <p:nvGrpSpPr>
          <p:cNvPr id="18" name="Group 18">
            <a:extLst>
              <a:ext uri="{FF2B5EF4-FFF2-40B4-BE49-F238E27FC236}">
                <a16:creationId xmlns:a16="http://schemas.microsoft.com/office/drawing/2014/main" id="{98BF1DC3-B4C7-0758-CB44-BD8E7035EB5F}"/>
              </a:ext>
            </a:extLst>
          </p:cNvPr>
          <p:cNvGrpSpPr/>
          <p:nvPr/>
        </p:nvGrpSpPr>
        <p:grpSpPr>
          <a:xfrm>
            <a:off x="4572000" y="322056"/>
            <a:ext cx="4175184" cy="129587"/>
            <a:chOff x="0" y="-38100"/>
            <a:chExt cx="11133825" cy="345563"/>
          </a:xfrm>
        </p:grpSpPr>
        <p:sp>
          <p:nvSpPr>
            <p:cNvPr id="19" name="TextBox 19">
              <a:extLst>
                <a:ext uri="{FF2B5EF4-FFF2-40B4-BE49-F238E27FC236}">
                  <a16:creationId xmlns:a16="http://schemas.microsoft.com/office/drawing/2014/main" id="{F0164C65-2A88-D033-0C44-815EDE06099A}"/>
                </a:ext>
              </a:extLst>
            </p:cNvPr>
            <p:cNvSpPr txBox="1"/>
            <p:nvPr/>
          </p:nvSpPr>
          <p:spPr>
            <a:xfrm>
              <a:off x="4931139" y="-38100"/>
              <a:ext cx="158797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Access</a:t>
              </a:r>
            </a:p>
          </p:txBody>
        </p:sp>
        <p:sp>
          <p:nvSpPr>
            <p:cNvPr id="20" name="TextBox 20">
              <a:extLst>
                <a:ext uri="{FF2B5EF4-FFF2-40B4-BE49-F238E27FC236}">
                  <a16:creationId xmlns:a16="http://schemas.microsoft.com/office/drawing/2014/main" id="{6C739CA4-6775-7BA1-D192-E1E00F6A4A10}"/>
                </a:ext>
              </a:extLst>
            </p:cNvPr>
            <p:cNvSpPr txBox="1"/>
            <p:nvPr/>
          </p:nvSpPr>
          <p:spPr>
            <a:xfrm>
              <a:off x="2465571"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Compassion</a:t>
              </a:r>
            </a:p>
          </p:txBody>
        </p:sp>
        <p:sp>
          <p:nvSpPr>
            <p:cNvPr id="21" name="TextBox 21">
              <a:extLst>
                <a:ext uri="{FF2B5EF4-FFF2-40B4-BE49-F238E27FC236}">
                  <a16:creationId xmlns:a16="http://schemas.microsoft.com/office/drawing/2014/main" id="{C991E180-5F84-E6C0-3563-9E37C53575C8}"/>
                </a:ext>
              </a:extLst>
            </p:cNvPr>
            <p:cNvSpPr txBox="1"/>
            <p:nvPr/>
          </p:nvSpPr>
          <p:spPr>
            <a:xfrm>
              <a:off x="0"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Quality </a:t>
              </a:r>
            </a:p>
          </p:txBody>
        </p:sp>
        <p:sp>
          <p:nvSpPr>
            <p:cNvPr id="22" name="TextBox 22">
              <a:extLst>
                <a:ext uri="{FF2B5EF4-FFF2-40B4-BE49-F238E27FC236}">
                  <a16:creationId xmlns:a16="http://schemas.microsoft.com/office/drawing/2014/main" id="{5AFBF49B-EFF3-229F-3917-28FA75820EE9}"/>
                </a:ext>
              </a:extLst>
            </p:cNvPr>
            <p:cNvSpPr txBox="1"/>
            <p:nvPr/>
          </p:nvSpPr>
          <p:spPr>
            <a:xfrm>
              <a:off x="6945350"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Community</a:t>
              </a:r>
            </a:p>
          </p:txBody>
        </p:sp>
        <p:sp>
          <p:nvSpPr>
            <p:cNvPr id="23" name="TextBox 23">
              <a:extLst>
                <a:ext uri="{FF2B5EF4-FFF2-40B4-BE49-F238E27FC236}">
                  <a16:creationId xmlns:a16="http://schemas.microsoft.com/office/drawing/2014/main" id="{9FC89E84-E5D6-07C5-314B-DE961E3F32F3}"/>
                </a:ext>
              </a:extLst>
            </p:cNvPr>
            <p:cNvSpPr txBox="1"/>
            <p:nvPr/>
          </p:nvSpPr>
          <p:spPr>
            <a:xfrm>
              <a:off x="9137766" y="-38100"/>
              <a:ext cx="1996059" cy="345563"/>
            </a:xfrm>
            <a:prstGeom prst="rect">
              <a:avLst/>
            </a:prstGeom>
          </p:spPr>
          <p:txBody>
            <a:bodyPr lIns="0" tIns="0" rIns="0" bIns="0" rtlCol="0" anchor="t">
              <a:spAutoFit/>
            </a:bodyPr>
            <a:lstStyle/>
            <a:p>
              <a:pPr algn="r" defTabSz="457200">
                <a:lnSpc>
                  <a:spcPts val="1050"/>
                </a:lnSpc>
                <a:spcBef>
                  <a:spcPct val="0"/>
                </a:spcBef>
                <a:buClrTx/>
                <a:defRPr/>
              </a:pPr>
              <a:r>
                <a:rPr lang="en-US" sz="750" kern="1200">
                  <a:solidFill>
                    <a:srgbClr val="FFFFFF"/>
                  </a:solidFill>
                  <a:latin typeface="Montserrat"/>
                  <a:ea typeface="Montserrat"/>
                  <a:cs typeface="Montserrat"/>
                  <a:sym typeface="Montserrat"/>
                </a:rPr>
                <a:t>Equitable</a:t>
              </a:r>
            </a:p>
          </p:txBody>
        </p:sp>
      </p:grpSp>
      <p:pic>
        <p:nvPicPr>
          <p:cNvPr id="24" name="Picture 23" descr="May be an image of studying and text">
            <a:extLst>
              <a:ext uri="{FF2B5EF4-FFF2-40B4-BE49-F238E27FC236}">
                <a16:creationId xmlns:a16="http://schemas.microsoft.com/office/drawing/2014/main" id="{F7343BC3-9764-864C-03EF-FCF5B6FA61B8}"/>
              </a:ext>
            </a:extLst>
          </p:cNvPr>
          <p:cNvPicPr>
            <a:picLocks noChangeAspect="1"/>
          </p:cNvPicPr>
          <p:nvPr/>
        </p:nvPicPr>
        <p:blipFill>
          <a:blip r:embed="rId3"/>
          <a:stretch>
            <a:fillRect/>
          </a:stretch>
        </p:blipFill>
        <p:spPr>
          <a:xfrm>
            <a:off x="571501" y="1017479"/>
            <a:ext cx="3886200" cy="2579953"/>
          </a:xfrm>
          <a:prstGeom prst="rect">
            <a:avLst/>
          </a:prstGeom>
        </p:spPr>
      </p:pic>
    </p:spTree>
    <p:extLst>
      <p:ext uri="{BB962C8B-B14F-4D97-AF65-F5344CB8AC3E}">
        <p14:creationId xmlns:p14="http://schemas.microsoft.com/office/powerpoint/2010/main" val="2759738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E2F"/>
        </a:solidFill>
        <a:effectLst/>
      </p:bgPr>
    </p:bg>
    <p:spTree>
      <p:nvGrpSpPr>
        <p:cNvPr id="1" name=""/>
        <p:cNvGrpSpPr/>
        <p:nvPr/>
      </p:nvGrpSpPr>
      <p:grpSpPr>
        <a:xfrm>
          <a:off x="0" y="0"/>
          <a:ext cx="0" cy="0"/>
          <a:chOff x="0" y="0"/>
          <a:chExt cx="0" cy="0"/>
        </a:xfrm>
      </p:grpSpPr>
      <p:grpSp>
        <p:nvGrpSpPr>
          <p:cNvPr id="4" name="Group 4"/>
          <p:cNvGrpSpPr/>
          <p:nvPr/>
        </p:nvGrpSpPr>
        <p:grpSpPr>
          <a:xfrm>
            <a:off x="484539" y="160499"/>
            <a:ext cx="3401661" cy="2152995"/>
            <a:chOff x="-1503962" y="-192881"/>
            <a:chExt cx="9071097" cy="5741320"/>
          </a:xfrm>
        </p:grpSpPr>
        <p:grpSp>
          <p:nvGrpSpPr>
            <p:cNvPr id="5" name="Group 5"/>
            <p:cNvGrpSpPr/>
            <p:nvPr/>
          </p:nvGrpSpPr>
          <p:grpSpPr>
            <a:xfrm>
              <a:off x="-1503962" y="-192881"/>
              <a:ext cx="9071097" cy="5741320"/>
              <a:chOff x="-297079" y="-38100"/>
              <a:chExt cx="1791822" cy="1134088"/>
            </a:xfrm>
          </p:grpSpPr>
          <p:sp>
            <p:nvSpPr>
              <p:cNvPr id="6" name="Freeform 6"/>
              <p:cNvSpPr/>
              <p:nvPr/>
            </p:nvSpPr>
            <p:spPr>
              <a:xfrm>
                <a:off x="-297079" y="-19050"/>
                <a:ext cx="1494743" cy="1095988"/>
              </a:xfrm>
              <a:custGeom>
                <a:avLst/>
                <a:gdLst/>
                <a:ahLst/>
                <a:cxnLst/>
                <a:rect l="l" t="t" r="r" b="b"/>
                <a:pathLst>
                  <a:path w="1494743" h="1095988">
                    <a:moveTo>
                      <a:pt x="0" y="0"/>
                    </a:moveTo>
                    <a:lnTo>
                      <a:pt x="1494743" y="0"/>
                    </a:lnTo>
                    <a:lnTo>
                      <a:pt x="1494743" y="1095988"/>
                    </a:lnTo>
                    <a:lnTo>
                      <a:pt x="0" y="1095988"/>
                    </a:lnTo>
                    <a:close/>
                  </a:path>
                </a:pathLst>
              </a:custGeom>
              <a:solidFill>
                <a:srgbClr val="000E2F"/>
              </a:solidFill>
              <a:ln w="19050" cap="sq">
                <a:solidFill>
                  <a:srgbClr val="FFFFFF"/>
                </a:solidFill>
                <a:prstDash val="solid"/>
                <a:miter/>
              </a:ln>
            </p:spPr>
            <p:txBody>
              <a:bodyPr/>
              <a:lstStyle/>
              <a:p>
                <a:pPr defTabSz="457200">
                  <a:buClrTx/>
                </a:pPr>
                <a:endParaRPr lang="en-US" sz="900" kern="1200">
                  <a:solidFill>
                    <a:prstClr val="black"/>
                  </a:solidFill>
                  <a:latin typeface="Calibri"/>
                  <a:ea typeface="+mn-ea"/>
                  <a:cs typeface="+mn-cs"/>
                </a:endParaRPr>
              </a:p>
            </p:txBody>
          </p:sp>
          <p:sp>
            <p:nvSpPr>
              <p:cNvPr id="7" name="TextBox 7"/>
              <p:cNvSpPr txBox="1"/>
              <p:nvPr/>
            </p:nvSpPr>
            <p:spPr>
              <a:xfrm>
                <a:off x="0" y="-38100"/>
                <a:ext cx="1494743" cy="1134088"/>
              </a:xfrm>
              <a:prstGeom prst="rect">
                <a:avLst/>
              </a:prstGeom>
            </p:spPr>
            <p:txBody>
              <a:bodyPr lIns="25400" tIns="25400" rIns="25400" bIns="25400" rtlCol="0" anchor="ctr"/>
              <a:lstStyle/>
              <a:p>
                <a:pPr algn="ctr" defTabSz="457200">
                  <a:lnSpc>
                    <a:spcPts val="1050"/>
                  </a:lnSpc>
                  <a:buClrTx/>
                </a:pPr>
                <a:endParaRPr sz="900" kern="1200">
                  <a:solidFill>
                    <a:prstClr val="black"/>
                  </a:solidFill>
                  <a:latin typeface="Calibri"/>
                  <a:ea typeface="+mn-ea"/>
                  <a:cs typeface="+mn-cs"/>
                </a:endParaRPr>
              </a:p>
            </p:txBody>
          </p:sp>
        </p:grpSp>
        <p:grpSp>
          <p:nvGrpSpPr>
            <p:cNvPr id="8" name="Group 8"/>
            <p:cNvGrpSpPr/>
            <p:nvPr/>
          </p:nvGrpSpPr>
          <p:grpSpPr>
            <a:xfrm>
              <a:off x="-926237" y="510332"/>
              <a:ext cx="6411682" cy="4414120"/>
              <a:chOff x="-815836" y="-23245"/>
              <a:chExt cx="3568180" cy="2456512"/>
            </a:xfrm>
          </p:grpSpPr>
          <p:sp>
            <p:nvSpPr>
              <p:cNvPr id="9" name="Freeform 9"/>
              <p:cNvSpPr/>
              <p:nvPr/>
            </p:nvSpPr>
            <p:spPr>
              <a:xfrm>
                <a:off x="-815836" y="-23245"/>
                <a:ext cx="3568180" cy="2456512"/>
              </a:xfrm>
              <a:custGeom>
                <a:avLst/>
                <a:gdLst/>
                <a:ahLst/>
                <a:cxnLst/>
                <a:rect l="l" t="t" r="r" b="b"/>
                <a:pathLst>
                  <a:path w="3568180" h="2456512">
                    <a:moveTo>
                      <a:pt x="0" y="0"/>
                    </a:moveTo>
                    <a:lnTo>
                      <a:pt x="3568180" y="0"/>
                    </a:lnTo>
                    <a:lnTo>
                      <a:pt x="3568180" y="2456512"/>
                    </a:lnTo>
                    <a:lnTo>
                      <a:pt x="0" y="2456512"/>
                    </a:lnTo>
                    <a:close/>
                  </a:path>
                </a:pathLst>
              </a:custGeom>
              <a:blipFill>
                <a:blip r:embed="rId2"/>
                <a:stretch>
                  <a:fillRect l="-3314" t="-4404" r="-3848" b="-12197"/>
                </a:stretch>
              </a:blipFill>
            </p:spPr>
            <p:txBody>
              <a:bodyPr/>
              <a:lstStyle/>
              <a:p>
                <a:pPr defTabSz="457200">
                  <a:buClrTx/>
                </a:pPr>
                <a:endParaRPr lang="en-US" sz="900" kern="1200">
                  <a:solidFill>
                    <a:prstClr val="black"/>
                  </a:solidFill>
                  <a:latin typeface="Calibri"/>
                  <a:ea typeface="+mn-ea"/>
                  <a:cs typeface="+mn-cs"/>
                </a:endParaRPr>
              </a:p>
            </p:txBody>
          </p:sp>
        </p:grpSp>
      </p:grpSp>
      <p:sp>
        <p:nvSpPr>
          <p:cNvPr id="34" name="TextBox 34"/>
          <p:cNvSpPr txBox="1"/>
          <p:nvPr/>
        </p:nvSpPr>
        <p:spPr>
          <a:xfrm>
            <a:off x="3712647" y="300069"/>
            <a:ext cx="3090309" cy="320601"/>
          </a:xfrm>
          <a:prstGeom prst="rect">
            <a:avLst/>
          </a:prstGeom>
        </p:spPr>
        <p:txBody>
          <a:bodyPr lIns="0" tIns="0" rIns="0" bIns="0" rtlCol="0" anchor="t">
            <a:spAutoFit/>
          </a:bodyPr>
          <a:lstStyle/>
          <a:p>
            <a:pPr defTabSz="457200">
              <a:lnSpc>
                <a:spcPts val="2507"/>
              </a:lnSpc>
              <a:buClrTx/>
            </a:pPr>
            <a:r>
              <a:rPr lang="en-US" sz="2300" b="1" kern="1200" dirty="0">
                <a:solidFill>
                  <a:srgbClr val="FFFFFF"/>
                </a:solidFill>
                <a:latin typeface="Montserrat Bold"/>
                <a:ea typeface="Montserrat Bold"/>
                <a:cs typeface="Montserrat Bold"/>
                <a:sym typeface="Montserrat Bold"/>
              </a:rPr>
              <a:t>Key Priorities</a:t>
            </a:r>
          </a:p>
        </p:txBody>
      </p:sp>
      <p:sp>
        <p:nvSpPr>
          <p:cNvPr id="35" name="TextBox 35"/>
          <p:cNvSpPr txBox="1"/>
          <p:nvPr/>
        </p:nvSpPr>
        <p:spPr>
          <a:xfrm>
            <a:off x="5105400" y="2378451"/>
            <a:ext cx="3886200" cy="2652008"/>
          </a:xfrm>
          <a:prstGeom prst="rect">
            <a:avLst/>
          </a:prstGeom>
        </p:spPr>
        <p:txBody>
          <a:bodyPr wrap="square" lIns="0" tIns="0" rIns="0" bIns="0" rtlCol="0" anchor="t">
            <a:spAutoFit/>
          </a:bodyPr>
          <a:lstStyle/>
          <a:p>
            <a:pPr defTabSz="457200">
              <a:lnSpc>
                <a:spcPts val="1260"/>
              </a:lnSpc>
              <a:spcBef>
                <a:spcPct val="0"/>
              </a:spcBef>
              <a:buClrTx/>
            </a:pPr>
            <a:endParaRPr lang="en-US" sz="1800" kern="1200" dirty="0">
              <a:solidFill>
                <a:prstClr val="white"/>
              </a:solidFill>
              <a:latin typeface="Montserrat" panose="00000500000000000000" pitchFamily="2" charset="0"/>
              <a:ea typeface="+mn-ea"/>
              <a:cs typeface="+mn-cs"/>
            </a:endParaRPr>
          </a:p>
          <a:p>
            <a:pPr defTabSz="457200">
              <a:lnSpc>
                <a:spcPts val="1260"/>
              </a:lnSpc>
              <a:spcBef>
                <a:spcPct val="0"/>
              </a:spcBef>
              <a:buClrTx/>
            </a:pPr>
            <a:r>
              <a:rPr lang="en-US" sz="1600" b="1" kern="1200" dirty="0">
                <a:solidFill>
                  <a:prstClr val="white"/>
                </a:solidFill>
                <a:latin typeface="Montserrat" panose="00000500000000000000" pitchFamily="2" charset="0"/>
                <a:ea typeface="+mn-ea"/>
                <a:cs typeface="+mn-cs"/>
              </a:rPr>
              <a:t>Major Key Priority Categories:</a:t>
            </a:r>
          </a:p>
          <a:p>
            <a:pPr defTabSz="457200">
              <a:lnSpc>
                <a:spcPts val="1260"/>
              </a:lnSpc>
              <a:spcBef>
                <a:spcPct val="0"/>
              </a:spcBef>
              <a:buClrTx/>
            </a:pPr>
            <a:endParaRPr lang="en-US" sz="1600" kern="1200" dirty="0">
              <a:solidFill>
                <a:prstClr val="white"/>
              </a:solidFill>
              <a:latin typeface="Montserrat" panose="00000500000000000000" pitchFamily="2" charset="0"/>
              <a:ea typeface="+mn-ea"/>
              <a:cs typeface="+mn-cs"/>
            </a:endParaRPr>
          </a:p>
          <a:p>
            <a:pPr marL="171450" indent="-171450" defTabSz="457200">
              <a:lnSpc>
                <a:spcPts val="1260"/>
              </a:lnSpc>
              <a:spcBef>
                <a:spcPct val="0"/>
              </a:spcBef>
              <a:buClrTx/>
              <a:buFont typeface="Arial" panose="020B0604020202020204" pitchFamily="34" charset="0"/>
              <a:buChar char="•"/>
            </a:pPr>
            <a:r>
              <a:rPr lang="en-US" sz="1600" kern="1200" dirty="0">
                <a:solidFill>
                  <a:prstClr val="white"/>
                </a:solidFill>
                <a:latin typeface="Montserrat" panose="00000500000000000000" pitchFamily="2" charset="0"/>
                <a:ea typeface="+mn-ea"/>
                <a:cs typeface="+mn-cs"/>
              </a:rPr>
              <a:t>Access to Health Care</a:t>
            </a:r>
          </a:p>
          <a:p>
            <a:pPr defTabSz="457200">
              <a:lnSpc>
                <a:spcPts val="1260"/>
              </a:lnSpc>
              <a:spcBef>
                <a:spcPct val="0"/>
              </a:spcBef>
              <a:buClrTx/>
            </a:pPr>
            <a:endParaRPr lang="en-US" sz="1600" kern="1200" dirty="0">
              <a:solidFill>
                <a:prstClr val="white"/>
              </a:solidFill>
              <a:latin typeface="Montserrat" panose="00000500000000000000" pitchFamily="2" charset="0"/>
              <a:ea typeface="Montserrat"/>
              <a:cs typeface="Montserrat"/>
              <a:sym typeface="Montserrat"/>
            </a:endParaRPr>
          </a:p>
          <a:p>
            <a:pPr marL="171450" indent="-171450" defTabSz="457200">
              <a:spcBef>
                <a:spcPct val="0"/>
              </a:spcBef>
              <a:buClrTx/>
              <a:buFont typeface="Arial" panose="020B0604020202020204" pitchFamily="34" charset="0"/>
              <a:buChar char="•"/>
            </a:pPr>
            <a:r>
              <a:rPr lang="en-US" sz="1600" kern="1200" dirty="0">
                <a:solidFill>
                  <a:prstClr val="white"/>
                </a:solidFill>
                <a:latin typeface="Montserrat" panose="00000500000000000000" pitchFamily="2" charset="0"/>
                <a:ea typeface="+mn-ea"/>
                <a:cs typeface="+mn-cs"/>
              </a:rPr>
              <a:t>Emergency Department Experience and Patient Support </a:t>
            </a:r>
          </a:p>
          <a:p>
            <a:pPr marL="171450" indent="-171450" defTabSz="457200">
              <a:lnSpc>
                <a:spcPts val="1260"/>
              </a:lnSpc>
              <a:spcBef>
                <a:spcPct val="0"/>
              </a:spcBef>
              <a:buClrTx/>
              <a:buFont typeface="Arial" panose="020B0604020202020204" pitchFamily="34" charset="0"/>
              <a:buChar char="•"/>
            </a:pPr>
            <a:endParaRPr lang="en-US" sz="1600" kern="1200" dirty="0">
              <a:solidFill>
                <a:prstClr val="white"/>
              </a:solidFill>
              <a:latin typeface="Montserrat" panose="00000500000000000000" pitchFamily="2" charset="0"/>
              <a:ea typeface="Montserrat"/>
              <a:cs typeface="Montserrat"/>
              <a:sym typeface="Montserrat"/>
            </a:endParaRPr>
          </a:p>
          <a:p>
            <a:pPr marL="171450" indent="-171450" defTabSz="457200">
              <a:spcBef>
                <a:spcPct val="0"/>
              </a:spcBef>
              <a:buClrTx/>
              <a:buFont typeface="Arial" panose="020B0604020202020204" pitchFamily="34" charset="0"/>
              <a:buChar char="•"/>
            </a:pPr>
            <a:r>
              <a:rPr lang="en-US" sz="1600" kern="1200" dirty="0">
                <a:solidFill>
                  <a:prstClr val="white"/>
                </a:solidFill>
                <a:latin typeface="Montserrat" panose="00000500000000000000" pitchFamily="2" charset="0"/>
                <a:ea typeface="+mn-ea"/>
                <a:cs typeface="+mn-cs"/>
              </a:rPr>
              <a:t>Community Outreach and Health Equity </a:t>
            </a:r>
          </a:p>
          <a:p>
            <a:pPr defTabSz="457200">
              <a:lnSpc>
                <a:spcPts val="1260"/>
              </a:lnSpc>
              <a:spcBef>
                <a:spcPct val="0"/>
              </a:spcBef>
              <a:buClrTx/>
            </a:pPr>
            <a:endParaRPr lang="en-US" sz="1600" kern="1200" dirty="0">
              <a:solidFill>
                <a:prstClr val="white"/>
              </a:solidFill>
              <a:latin typeface="Montserrat"/>
              <a:ea typeface="Montserrat"/>
              <a:cs typeface="Montserrat"/>
              <a:sym typeface="Montserrat"/>
            </a:endParaRPr>
          </a:p>
          <a:p>
            <a:pPr defTabSz="457200">
              <a:lnSpc>
                <a:spcPts val="1260"/>
              </a:lnSpc>
              <a:spcBef>
                <a:spcPct val="0"/>
              </a:spcBef>
              <a:buClrTx/>
            </a:pPr>
            <a:r>
              <a:rPr lang="en-US" sz="1200" i="1" kern="1200" dirty="0">
                <a:solidFill>
                  <a:prstClr val="white"/>
                </a:solidFill>
                <a:latin typeface="Montserrat"/>
                <a:ea typeface="Montserrat"/>
                <a:cs typeface="Montserrat"/>
                <a:sym typeface="Montserrat"/>
              </a:rPr>
              <a:t>*We are currently finalizing priorities and multiple subcategories covering multiple programs and initiatives.</a:t>
            </a:r>
          </a:p>
        </p:txBody>
      </p:sp>
      <p:pic>
        <p:nvPicPr>
          <p:cNvPr id="3" name="Picture 2" descr="No photo description available.">
            <a:extLst>
              <a:ext uri="{FF2B5EF4-FFF2-40B4-BE49-F238E27FC236}">
                <a16:creationId xmlns:a16="http://schemas.microsoft.com/office/drawing/2014/main" id="{4B8DC2CD-2096-3B95-2716-D5A8628B95B5}"/>
              </a:ext>
            </a:extLst>
          </p:cNvPr>
          <p:cNvPicPr>
            <a:picLocks noChangeAspect="1"/>
          </p:cNvPicPr>
          <p:nvPr/>
        </p:nvPicPr>
        <p:blipFill>
          <a:blip r:embed="rId3"/>
          <a:stretch>
            <a:fillRect/>
          </a:stretch>
        </p:blipFill>
        <p:spPr>
          <a:xfrm>
            <a:off x="514350" y="2429019"/>
            <a:ext cx="4428530" cy="2491048"/>
          </a:xfrm>
          <a:prstGeom prst="rect">
            <a:avLst/>
          </a:prstGeom>
        </p:spPr>
      </p:pic>
      <p:sp>
        <p:nvSpPr>
          <p:cNvPr id="10" name="TextBox 9">
            <a:extLst>
              <a:ext uri="{FF2B5EF4-FFF2-40B4-BE49-F238E27FC236}">
                <a16:creationId xmlns:a16="http://schemas.microsoft.com/office/drawing/2014/main" id="{9FDB9490-7740-9121-FB3F-36AB8DF4B8E0}"/>
              </a:ext>
            </a:extLst>
          </p:cNvPr>
          <p:cNvSpPr txBox="1"/>
          <p:nvPr/>
        </p:nvSpPr>
        <p:spPr>
          <a:xfrm>
            <a:off x="3669552" y="634280"/>
            <a:ext cx="5202800" cy="1615827"/>
          </a:xfrm>
          <a:prstGeom prst="rect">
            <a:avLst/>
          </a:prstGeom>
          <a:noFill/>
        </p:spPr>
        <p:txBody>
          <a:bodyPr wrap="square">
            <a:spAutoFit/>
          </a:bodyPr>
          <a:lstStyle/>
          <a:p>
            <a:pPr defTabSz="457200">
              <a:buClrTx/>
            </a:pPr>
            <a:r>
              <a:rPr lang="en-US" sz="1100" i="1" kern="1200" dirty="0">
                <a:solidFill>
                  <a:prstClr val="white"/>
                </a:solidFill>
                <a:latin typeface="Montserrat" panose="00000500000000000000" pitchFamily="2" charset="0"/>
                <a:ea typeface="+mn-ea"/>
                <a:cs typeface="+mn-cs"/>
              </a:rPr>
              <a:t>Prioritization Process: UConn Health Waterbury Hospital leaders reviewed research and data collected during the process, including feedback from focus groups and key informants, along with quantitative data compiled from various reports, including the Wellbeing Survey and the Waterbury Equity Report. This data highlighted community strengths, needs, service gaps, and opportunities. From a robust list of key findings, the team identified areas where the hospital could make the most immediate impact, the greatest overall impact, and lasting change.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4"/>
        <p:cNvGrpSpPr/>
        <p:nvPr/>
      </p:nvGrpSpPr>
      <p:grpSpPr>
        <a:xfrm>
          <a:off x="0" y="0"/>
          <a:ext cx="0" cy="0"/>
          <a:chOff x="0" y="0"/>
          <a:chExt cx="0" cy="0"/>
        </a:xfrm>
      </p:grpSpPr>
      <p:grpSp>
        <p:nvGrpSpPr>
          <p:cNvPr id="1435" name="Google Shape;1435;p83"/>
          <p:cNvGrpSpPr/>
          <p:nvPr/>
        </p:nvGrpSpPr>
        <p:grpSpPr>
          <a:xfrm rot="5400000">
            <a:off x="596727" y="776873"/>
            <a:ext cx="369896" cy="333900"/>
            <a:chOff x="96076" y="654376"/>
            <a:chExt cx="369896" cy="333900"/>
          </a:xfrm>
        </p:grpSpPr>
        <p:cxnSp>
          <p:nvCxnSpPr>
            <p:cNvPr id="1436" name="Google Shape;1436;p83"/>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437" name="Google Shape;1437;p83"/>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438" name="Google Shape;1438;p83"/>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1439" name="Google Shape;1439;p83"/>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440" name="Google Shape;1440;p83"/>
          <p:cNvCxnSpPr/>
          <p:nvPr/>
        </p:nvCxnSpPr>
        <p:spPr>
          <a:xfrm>
            <a:off x="1045950" y="334900"/>
            <a:ext cx="8098500" cy="0"/>
          </a:xfrm>
          <a:prstGeom prst="straightConnector1">
            <a:avLst/>
          </a:prstGeom>
          <a:noFill/>
          <a:ln w="9525" cap="flat" cmpd="sng">
            <a:solidFill>
              <a:schemeClr val="lt1"/>
            </a:solidFill>
            <a:prstDash val="solid"/>
            <a:round/>
            <a:headEnd type="none" w="sm" len="sm"/>
            <a:tailEnd type="none" w="sm" len="sm"/>
          </a:ln>
        </p:spPr>
      </p:cxnSp>
      <p:cxnSp>
        <p:nvCxnSpPr>
          <p:cNvPr id="1441" name="Google Shape;1441;p83"/>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442" name="Google Shape;1442;p83"/>
          <p:cNvCxnSpPr/>
          <p:nvPr/>
        </p:nvCxnSpPr>
        <p:spPr>
          <a:xfrm>
            <a:off x="1045950" y="1307575"/>
            <a:ext cx="8098500" cy="0"/>
          </a:xfrm>
          <a:prstGeom prst="straightConnector1">
            <a:avLst/>
          </a:prstGeom>
          <a:noFill/>
          <a:ln w="9525" cap="flat" cmpd="sng">
            <a:solidFill>
              <a:schemeClr val="lt1"/>
            </a:solidFill>
            <a:prstDash val="solid"/>
            <a:round/>
            <a:headEnd type="none" w="sm" len="sm"/>
            <a:tailEnd type="none" w="sm" len="sm"/>
          </a:ln>
        </p:spPr>
      </p:cxnSp>
      <p:cxnSp>
        <p:nvCxnSpPr>
          <p:cNvPr id="1443" name="Google Shape;1443;p83"/>
          <p:cNvCxnSpPr/>
          <p:nvPr/>
        </p:nvCxnSpPr>
        <p:spPr>
          <a:xfrm flipH="1">
            <a:off x="1028600" y="-29775"/>
            <a:ext cx="13200" cy="5173200"/>
          </a:xfrm>
          <a:prstGeom prst="straightConnector1">
            <a:avLst/>
          </a:prstGeom>
          <a:noFill/>
          <a:ln w="9525" cap="flat" cmpd="sng">
            <a:solidFill>
              <a:schemeClr val="lt1"/>
            </a:solidFill>
            <a:prstDash val="solid"/>
            <a:round/>
            <a:headEnd type="none" w="sm" len="sm"/>
            <a:tailEnd type="none" w="sm" len="sm"/>
          </a:ln>
        </p:spPr>
      </p:cxnSp>
      <p:cxnSp>
        <p:nvCxnSpPr>
          <p:cNvPr id="1444" name="Google Shape;1444;p83"/>
          <p:cNvCxnSpPr/>
          <p:nvPr/>
        </p:nvCxnSpPr>
        <p:spPr>
          <a:xfrm flipH="1">
            <a:off x="5074284" y="1308394"/>
            <a:ext cx="6600" cy="3864900"/>
          </a:xfrm>
          <a:prstGeom prst="straightConnector1">
            <a:avLst/>
          </a:prstGeom>
          <a:noFill/>
          <a:ln w="9525" cap="flat" cmpd="sng">
            <a:solidFill>
              <a:schemeClr val="lt1"/>
            </a:solidFill>
            <a:prstDash val="solid"/>
            <a:round/>
            <a:headEnd type="none" w="sm" len="sm"/>
            <a:tailEnd type="none" w="sm" len="sm"/>
          </a:ln>
        </p:spPr>
      </p:cxnSp>
      <p:cxnSp>
        <p:nvCxnSpPr>
          <p:cNvPr id="1445" name="Google Shape;1445;p83"/>
          <p:cNvCxnSpPr/>
          <p:nvPr/>
        </p:nvCxnSpPr>
        <p:spPr>
          <a:xfrm rot="10800000">
            <a:off x="3054159" y="1308394"/>
            <a:ext cx="2400" cy="3964200"/>
          </a:xfrm>
          <a:prstGeom prst="straightConnector1">
            <a:avLst/>
          </a:prstGeom>
          <a:noFill/>
          <a:ln w="9525" cap="flat" cmpd="sng">
            <a:solidFill>
              <a:schemeClr val="lt1"/>
            </a:solidFill>
            <a:prstDash val="solid"/>
            <a:round/>
            <a:headEnd type="none" w="sm" len="sm"/>
            <a:tailEnd type="none" w="sm" len="sm"/>
          </a:ln>
        </p:spPr>
      </p:cxnSp>
      <p:cxnSp>
        <p:nvCxnSpPr>
          <p:cNvPr id="1446" name="Google Shape;1446;p83"/>
          <p:cNvCxnSpPr/>
          <p:nvPr/>
        </p:nvCxnSpPr>
        <p:spPr>
          <a:xfrm>
            <a:off x="7108684" y="1308401"/>
            <a:ext cx="3300" cy="3855000"/>
          </a:xfrm>
          <a:prstGeom prst="straightConnector1">
            <a:avLst/>
          </a:prstGeom>
          <a:noFill/>
          <a:ln w="9525" cap="flat" cmpd="sng">
            <a:solidFill>
              <a:schemeClr val="lt1"/>
            </a:solidFill>
            <a:prstDash val="solid"/>
            <a:round/>
            <a:headEnd type="none" w="sm" len="sm"/>
            <a:tailEnd type="none" w="sm" len="sm"/>
          </a:ln>
        </p:spPr>
      </p:cxnSp>
      <p:cxnSp>
        <p:nvCxnSpPr>
          <p:cNvPr id="1447" name="Google Shape;1447;p83"/>
          <p:cNvCxnSpPr/>
          <p:nvPr/>
        </p:nvCxnSpPr>
        <p:spPr>
          <a:xfrm>
            <a:off x="1042100" y="2534885"/>
            <a:ext cx="8102400" cy="0"/>
          </a:xfrm>
          <a:prstGeom prst="straightConnector1">
            <a:avLst/>
          </a:prstGeom>
          <a:noFill/>
          <a:ln w="9525" cap="flat" cmpd="sng">
            <a:solidFill>
              <a:schemeClr val="lt1"/>
            </a:solidFill>
            <a:prstDash val="solid"/>
            <a:round/>
            <a:headEnd type="none" w="sm" len="sm"/>
            <a:tailEnd type="none" w="sm" len="sm"/>
          </a:ln>
        </p:spPr>
      </p:cxnSp>
      <p:sp>
        <p:nvSpPr>
          <p:cNvPr id="1448" name="Google Shape;1448;p83"/>
          <p:cNvSpPr txBox="1">
            <a:spLocks noGrp="1"/>
          </p:cNvSpPr>
          <p:nvPr>
            <p:ph type="title" idx="20"/>
          </p:nvPr>
        </p:nvSpPr>
        <p:spPr>
          <a:xfrm flipH="1">
            <a:off x="1042101" y="665350"/>
            <a:ext cx="6945300" cy="641400"/>
          </a:xfrm>
          <a:prstGeom prst="rect">
            <a:avLst/>
          </a:prstGeom>
        </p:spPr>
        <p:txBody>
          <a:bodyPr spcFirstLastPara="1" wrap="square" lIns="274300" tIns="91425" rIns="91425" bIns="91425" anchor="ctr" anchorCtr="0">
            <a:normAutofit/>
          </a:bodyPr>
          <a:lstStyle/>
          <a:p>
            <a:pPr marL="0" lvl="0" indent="0" algn="l" rtl="0">
              <a:lnSpc>
                <a:spcPct val="100000"/>
              </a:lnSpc>
              <a:spcBef>
                <a:spcPts val="0"/>
              </a:spcBef>
              <a:spcAft>
                <a:spcPts val="0"/>
              </a:spcAft>
              <a:buSzPts val="2400"/>
              <a:buNone/>
            </a:pPr>
            <a:r>
              <a:rPr lang="en"/>
              <a:t>Thank you to the 2026 focus group host sites! </a:t>
            </a:r>
            <a:endParaRPr/>
          </a:p>
        </p:txBody>
      </p:sp>
      <p:sp>
        <p:nvSpPr>
          <p:cNvPr id="1449" name="Google Shape;1449;p83"/>
          <p:cNvSpPr txBox="1">
            <a:spLocks noGrp="1"/>
          </p:cNvSpPr>
          <p:nvPr>
            <p:ph type="title"/>
          </p:nvPr>
        </p:nvSpPr>
        <p:spPr>
          <a:xfrm>
            <a:off x="1040950" y="1471778"/>
            <a:ext cx="20220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Waterbury City Hall/Neighborhood Association Leaders</a:t>
            </a:r>
            <a:endParaRPr/>
          </a:p>
        </p:txBody>
      </p:sp>
      <p:sp>
        <p:nvSpPr>
          <p:cNvPr id="1450" name="Google Shape;1450;p83"/>
          <p:cNvSpPr txBox="1">
            <a:spLocks noGrp="1"/>
          </p:cNvSpPr>
          <p:nvPr>
            <p:ph type="title" idx="2"/>
          </p:nvPr>
        </p:nvSpPr>
        <p:spPr>
          <a:xfrm>
            <a:off x="3065850" y="147177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NEST</a:t>
            </a:r>
            <a:endParaRPr/>
          </a:p>
        </p:txBody>
      </p:sp>
      <p:sp>
        <p:nvSpPr>
          <p:cNvPr id="1451" name="Google Shape;1451;p83"/>
          <p:cNvSpPr txBox="1">
            <a:spLocks noGrp="1"/>
          </p:cNvSpPr>
          <p:nvPr>
            <p:ph type="title" idx="4"/>
          </p:nvPr>
        </p:nvSpPr>
        <p:spPr>
          <a:xfrm>
            <a:off x="5090675" y="1471778"/>
            <a:ext cx="20277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UConn Waterbury</a:t>
            </a:r>
            <a:endParaRPr/>
          </a:p>
        </p:txBody>
      </p:sp>
      <p:sp>
        <p:nvSpPr>
          <p:cNvPr id="1452" name="Google Shape;1452;p83"/>
          <p:cNvSpPr txBox="1">
            <a:spLocks noGrp="1"/>
          </p:cNvSpPr>
          <p:nvPr>
            <p:ph type="title" idx="6"/>
          </p:nvPr>
        </p:nvSpPr>
        <p:spPr>
          <a:xfrm>
            <a:off x="7118725" y="147177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Hispanic Coalition of Greater Waterbury</a:t>
            </a:r>
            <a:endParaRPr/>
          </a:p>
        </p:txBody>
      </p:sp>
      <p:sp>
        <p:nvSpPr>
          <p:cNvPr id="1453" name="Google Shape;1453;p83"/>
          <p:cNvSpPr txBox="1">
            <a:spLocks noGrp="1"/>
          </p:cNvSpPr>
          <p:nvPr>
            <p:ph type="title" idx="8"/>
          </p:nvPr>
        </p:nvSpPr>
        <p:spPr>
          <a:xfrm>
            <a:off x="1031059" y="2699088"/>
            <a:ext cx="20220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Bridge to Success</a:t>
            </a:r>
            <a:endParaRPr/>
          </a:p>
        </p:txBody>
      </p:sp>
      <p:sp>
        <p:nvSpPr>
          <p:cNvPr id="1454" name="Google Shape;1454;p83"/>
          <p:cNvSpPr txBox="1">
            <a:spLocks noGrp="1"/>
          </p:cNvSpPr>
          <p:nvPr>
            <p:ph type="title" idx="13"/>
          </p:nvPr>
        </p:nvSpPr>
        <p:spPr>
          <a:xfrm>
            <a:off x="3055959" y="269908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Naugatuck Senior Center</a:t>
            </a:r>
            <a:endParaRPr/>
          </a:p>
        </p:txBody>
      </p:sp>
      <p:sp>
        <p:nvSpPr>
          <p:cNvPr id="1455" name="Google Shape;1455;p83"/>
          <p:cNvSpPr txBox="1">
            <a:spLocks noGrp="1"/>
          </p:cNvSpPr>
          <p:nvPr>
            <p:ph type="title" idx="15"/>
          </p:nvPr>
        </p:nvSpPr>
        <p:spPr>
          <a:xfrm>
            <a:off x="5080784" y="2699088"/>
            <a:ext cx="20277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Early Start Waterbury</a:t>
            </a:r>
            <a:endParaRPr/>
          </a:p>
        </p:txBody>
      </p:sp>
      <p:sp>
        <p:nvSpPr>
          <p:cNvPr id="1456" name="Google Shape;1456;p83"/>
          <p:cNvSpPr txBox="1">
            <a:spLocks noGrp="1"/>
          </p:cNvSpPr>
          <p:nvPr>
            <p:ph type="title" idx="17"/>
          </p:nvPr>
        </p:nvSpPr>
        <p:spPr>
          <a:xfrm>
            <a:off x="7108834" y="269908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LEAD Waterbury</a:t>
            </a:r>
            <a:endParaRPr/>
          </a:p>
        </p:txBody>
      </p:sp>
      <p:cxnSp>
        <p:nvCxnSpPr>
          <p:cNvPr id="1457" name="Google Shape;1457;p83"/>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458" name="Google Shape;1458;p83"/>
          <p:cNvCxnSpPr/>
          <p:nvPr/>
        </p:nvCxnSpPr>
        <p:spPr>
          <a:xfrm>
            <a:off x="1037434" y="3762195"/>
            <a:ext cx="8102400" cy="0"/>
          </a:xfrm>
          <a:prstGeom prst="straightConnector1">
            <a:avLst/>
          </a:prstGeom>
          <a:noFill/>
          <a:ln w="9525" cap="flat" cmpd="sng">
            <a:solidFill>
              <a:schemeClr val="lt1"/>
            </a:solidFill>
            <a:prstDash val="solid"/>
            <a:round/>
            <a:headEnd type="none" w="sm" len="sm"/>
            <a:tailEnd type="none" w="sm" len="sm"/>
          </a:ln>
        </p:spPr>
      </p:cxnSp>
      <p:sp>
        <p:nvSpPr>
          <p:cNvPr id="1459" name="Google Shape;1459;p83"/>
          <p:cNvSpPr txBox="1">
            <a:spLocks noGrp="1"/>
          </p:cNvSpPr>
          <p:nvPr>
            <p:ph type="title" idx="8"/>
          </p:nvPr>
        </p:nvSpPr>
        <p:spPr>
          <a:xfrm>
            <a:off x="1036284" y="3926399"/>
            <a:ext cx="20220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UConn Health Waterbury Hospital</a:t>
            </a:r>
            <a:endParaRPr/>
          </a:p>
        </p:txBody>
      </p:sp>
      <p:sp>
        <p:nvSpPr>
          <p:cNvPr id="1460" name="Google Shape;1460;p83"/>
          <p:cNvSpPr txBox="1">
            <a:spLocks noGrp="1"/>
          </p:cNvSpPr>
          <p:nvPr>
            <p:ph type="title" idx="13"/>
          </p:nvPr>
        </p:nvSpPr>
        <p:spPr>
          <a:xfrm>
            <a:off x="3061184" y="3926399"/>
            <a:ext cx="20253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Center for Renewal</a:t>
            </a:r>
            <a:endParaRPr/>
          </a:p>
        </p:txBody>
      </p:sp>
      <p:sp>
        <p:nvSpPr>
          <p:cNvPr id="1461" name="Google Shape;1461;p83"/>
          <p:cNvSpPr txBox="1">
            <a:spLocks noGrp="1"/>
          </p:cNvSpPr>
          <p:nvPr>
            <p:ph type="title" idx="15"/>
          </p:nvPr>
        </p:nvSpPr>
        <p:spPr>
          <a:xfrm>
            <a:off x="5086009" y="3926399"/>
            <a:ext cx="20277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Oakville Woodview Apartments</a:t>
            </a:r>
            <a:endParaRPr/>
          </a:p>
        </p:txBody>
      </p:sp>
      <p:sp>
        <p:nvSpPr>
          <p:cNvPr id="1462" name="Google Shape;1462;p83"/>
          <p:cNvSpPr txBox="1">
            <a:spLocks noGrp="1"/>
          </p:cNvSpPr>
          <p:nvPr>
            <p:ph type="title" idx="17"/>
          </p:nvPr>
        </p:nvSpPr>
        <p:spPr>
          <a:xfrm>
            <a:off x="7114059" y="3926399"/>
            <a:ext cx="20253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t>Madre Latina</a:t>
            </a:r>
            <a:endParaRPr/>
          </a:p>
        </p:txBody>
      </p:sp>
      <p:pic>
        <p:nvPicPr>
          <p:cNvPr id="1463" name="Google Shape;1463;p83" title="DataHaven_Black.png"/>
          <p:cNvPicPr preferRelativeResize="0"/>
          <p:nvPr/>
        </p:nvPicPr>
        <p:blipFill>
          <a:blip r:embed="rId3">
            <a:alphaModFix/>
          </a:blip>
          <a:stretch>
            <a:fillRect/>
          </a:stretch>
        </p:blipFill>
        <p:spPr>
          <a:xfrm>
            <a:off x="7162388" y="79525"/>
            <a:ext cx="1072958" cy="175650"/>
          </a:xfrm>
          <a:prstGeom prst="rect">
            <a:avLst/>
          </a:prstGeom>
          <a:noFill/>
          <a:ln>
            <a:noFill/>
          </a:ln>
        </p:spPr>
      </p:pic>
      <p:sp>
        <p:nvSpPr>
          <p:cNvPr id="1464" name="Google Shape;1464;p83"/>
          <p:cNvSpPr txBox="1">
            <a:spLocks noGrp="1"/>
          </p:cNvSpPr>
          <p:nvPr>
            <p:ph type="subTitle" idx="23"/>
          </p:nvPr>
        </p:nvSpPr>
        <p:spPr>
          <a:xfrm>
            <a:off x="1042428" y="338324"/>
            <a:ext cx="5186400" cy="329100"/>
          </a:xfrm>
          <a:prstGeom prst="rect">
            <a:avLst/>
          </a:prstGeom>
        </p:spPr>
        <p:txBody>
          <a:bodyPr spcFirstLastPara="1" wrap="square" lIns="274300" tIns="91425" rIns="91425" bIns="0" anchor="ctr" anchorCtr="0">
            <a:normAutofit/>
          </a:bodyPr>
          <a:lstStyle/>
          <a:p>
            <a:pPr marL="0" lvl="0" indent="0" algn="l" rtl="0">
              <a:spcBef>
                <a:spcPts val="0"/>
              </a:spcBef>
              <a:spcAft>
                <a:spcPts val="0"/>
              </a:spcAft>
              <a:buNone/>
            </a:pPr>
            <a:r>
              <a:rPr lang="en"/>
              <a:t>Community Health Needs Assessment 2026</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8"/>
        <p:cNvGrpSpPr/>
        <p:nvPr/>
      </p:nvGrpSpPr>
      <p:grpSpPr>
        <a:xfrm>
          <a:off x="0" y="0"/>
          <a:ext cx="0" cy="0"/>
          <a:chOff x="0" y="0"/>
          <a:chExt cx="0" cy="0"/>
        </a:xfrm>
      </p:grpSpPr>
      <p:grpSp>
        <p:nvGrpSpPr>
          <p:cNvPr id="1469" name="Google Shape;1469;p84"/>
          <p:cNvGrpSpPr/>
          <p:nvPr/>
        </p:nvGrpSpPr>
        <p:grpSpPr>
          <a:xfrm rot="5400000">
            <a:off x="596727" y="776873"/>
            <a:ext cx="369896" cy="333900"/>
            <a:chOff x="96076" y="654376"/>
            <a:chExt cx="369896" cy="333900"/>
          </a:xfrm>
        </p:grpSpPr>
        <p:cxnSp>
          <p:nvCxnSpPr>
            <p:cNvPr id="1470" name="Google Shape;1470;p84"/>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471" name="Google Shape;1471;p84"/>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472" name="Google Shape;1472;p84"/>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1473" name="Google Shape;1473;p84"/>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474" name="Google Shape;1474;p84"/>
          <p:cNvCxnSpPr/>
          <p:nvPr/>
        </p:nvCxnSpPr>
        <p:spPr>
          <a:xfrm>
            <a:off x="1045950" y="334900"/>
            <a:ext cx="8098500" cy="0"/>
          </a:xfrm>
          <a:prstGeom prst="straightConnector1">
            <a:avLst/>
          </a:prstGeom>
          <a:noFill/>
          <a:ln w="9525" cap="flat" cmpd="sng">
            <a:solidFill>
              <a:schemeClr val="lt1"/>
            </a:solidFill>
            <a:prstDash val="solid"/>
            <a:round/>
            <a:headEnd type="none" w="sm" len="sm"/>
            <a:tailEnd type="none" w="sm" len="sm"/>
          </a:ln>
        </p:spPr>
      </p:cxnSp>
      <p:cxnSp>
        <p:nvCxnSpPr>
          <p:cNvPr id="1475" name="Google Shape;1475;p84"/>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476" name="Google Shape;1476;p84"/>
          <p:cNvCxnSpPr/>
          <p:nvPr/>
        </p:nvCxnSpPr>
        <p:spPr>
          <a:xfrm>
            <a:off x="1045950" y="1307575"/>
            <a:ext cx="8098500" cy="0"/>
          </a:xfrm>
          <a:prstGeom prst="straightConnector1">
            <a:avLst/>
          </a:prstGeom>
          <a:noFill/>
          <a:ln w="9525" cap="flat" cmpd="sng">
            <a:solidFill>
              <a:schemeClr val="lt1"/>
            </a:solidFill>
            <a:prstDash val="solid"/>
            <a:round/>
            <a:headEnd type="none" w="sm" len="sm"/>
            <a:tailEnd type="none" w="sm" len="sm"/>
          </a:ln>
        </p:spPr>
      </p:cxnSp>
      <p:cxnSp>
        <p:nvCxnSpPr>
          <p:cNvPr id="1477" name="Google Shape;1477;p84"/>
          <p:cNvCxnSpPr/>
          <p:nvPr/>
        </p:nvCxnSpPr>
        <p:spPr>
          <a:xfrm flipH="1">
            <a:off x="1028600" y="-29775"/>
            <a:ext cx="13200" cy="5173200"/>
          </a:xfrm>
          <a:prstGeom prst="straightConnector1">
            <a:avLst/>
          </a:prstGeom>
          <a:noFill/>
          <a:ln w="9525" cap="flat" cmpd="sng">
            <a:solidFill>
              <a:schemeClr val="lt1"/>
            </a:solidFill>
            <a:prstDash val="solid"/>
            <a:round/>
            <a:headEnd type="none" w="sm" len="sm"/>
            <a:tailEnd type="none" w="sm" len="sm"/>
          </a:ln>
        </p:spPr>
      </p:cxnSp>
      <p:cxnSp>
        <p:nvCxnSpPr>
          <p:cNvPr id="1478" name="Google Shape;1478;p84"/>
          <p:cNvCxnSpPr/>
          <p:nvPr/>
        </p:nvCxnSpPr>
        <p:spPr>
          <a:xfrm flipH="1">
            <a:off x="5074284" y="1308394"/>
            <a:ext cx="6600" cy="3864900"/>
          </a:xfrm>
          <a:prstGeom prst="straightConnector1">
            <a:avLst/>
          </a:prstGeom>
          <a:noFill/>
          <a:ln w="9525" cap="flat" cmpd="sng">
            <a:solidFill>
              <a:schemeClr val="lt1"/>
            </a:solidFill>
            <a:prstDash val="solid"/>
            <a:round/>
            <a:headEnd type="none" w="sm" len="sm"/>
            <a:tailEnd type="none" w="sm" len="sm"/>
          </a:ln>
        </p:spPr>
      </p:cxnSp>
      <p:cxnSp>
        <p:nvCxnSpPr>
          <p:cNvPr id="1479" name="Google Shape;1479;p84"/>
          <p:cNvCxnSpPr/>
          <p:nvPr/>
        </p:nvCxnSpPr>
        <p:spPr>
          <a:xfrm rot="10800000">
            <a:off x="3054159" y="1308394"/>
            <a:ext cx="2400" cy="3964200"/>
          </a:xfrm>
          <a:prstGeom prst="straightConnector1">
            <a:avLst/>
          </a:prstGeom>
          <a:noFill/>
          <a:ln w="9525" cap="flat" cmpd="sng">
            <a:solidFill>
              <a:schemeClr val="lt1"/>
            </a:solidFill>
            <a:prstDash val="solid"/>
            <a:round/>
            <a:headEnd type="none" w="sm" len="sm"/>
            <a:tailEnd type="none" w="sm" len="sm"/>
          </a:ln>
        </p:spPr>
      </p:cxnSp>
      <p:cxnSp>
        <p:nvCxnSpPr>
          <p:cNvPr id="1480" name="Google Shape;1480;p84"/>
          <p:cNvCxnSpPr/>
          <p:nvPr/>
        </p:nvCxnSpPr>
        <p:spPr>
          <a:xfrm>
            <a:off x="7108684" y="1308401"/>
            <a:ext cx="3300" cy="3855000"/>
          </a:xfrm>
          <a:prstGeom prst="straightConnector1">
            <a:avLst/>
          </a:prstGeom>
          <a:noFill/>
          <a:ln w="9525" cap="flat" cmpd="sng">
            <a:solidFill>
              <a:schemeClr val="lt1"/>
            </a:solidFill>
            <a:prstDash val="solid"/>
            <a:round/>
            <a:headEnd type="none" w="sm" len="sm"/>
            <a:tailEnd type="none" w="sm" len="sm"/>
          </a:ln>
        </p:spPr>
      </p:cxnSp>
      <p:cxnSp>
        <p:nvCxnSpPr>
          <p:cNvPr id="1481" name="Google Shape;1481;p84"/>
          <p:cNvCxnSpPr/>
          <p:nvPr/>
        </p:nvCxnSpPr>
        <p:spPr>
          <a:xfrm>
            <a:off x="1042100" y="2534885"/>
            <a:ext cx="8102400" cy="0"/>
          </a:xfrm>
          <a:prstGeom prst="straightConnector1">
            <a:avLst/>
          </a:prstGeom>
          <a:noFill/>
          <a:ln w="9525" cap="flat" cmpd="sng">
            <a:solidFill>
              <a:schemeClr val="lt1"/>
            </a:solidFill>
            <a:prstDash val="solid"/>
            <a:round/>
            <a:headEnd type="none" w="sm" len="sm"/>
            <a:tailEnd type="none" w="sm" len="sm"/>
          </a:ln>
        </p:spPr>
      </p:cxnSp>
      <p:sp>
        <p:nvSpPr>
          <p:cNvPr id="1482" name="Google Shape;1482;p84"/>
          <p:cNvSpPr txBox="1">
            <a:spLocks noGrp="1"/>
          </p:cNvSpPr>
          <p:nvPr>
            <p:ph type="title" idx="20"/>
          </p:nvPr>
        </p:nvSpPr>
        <p:spPr>
          <a:xfrm flipH="1">
            <a:off x="1042175" y="664625"/>
            <a:ext cx="5421300" cy="642000"/>
          </a:xfrm>
          <a:prstGeom prst="rect">
            <a:avLst/>
          </a:prstGeom>
        </p:spPr>
        <p:txBody>
          <a:bodyPr spcFirstLastPara="1" wrap="square" lIns="274300" tIns="91425" rIns="91425" bIns="91425" anchor="ctr" anchorCtr="0">
            <a:normAutofit/>
          </a:bodyPr>
          <a:lstStyle/>
          <a:p>
            <a:pPr marL="0" lvl="0" indent="0" algn="l" rtl="0">
              <a:lnSpc>
                <a:spcPct val="100000"/>
              </a:lnSpc>
              <a:spcBef>
                <a:spcPts val="0"/>
              </a:spcBef>
              <a:spcAft>
                <a:spcPts val="0"/>
              </a:spcAft>
              <a:buSzPts val="2400"/>
              <a:buNone/>
            </a:pPr>
            <a:r>
              <a:rPr lang="en"/>
              <a:t>Key themes from 2026 focus groups</a:t>
            </a:r>
            <a:endParaRPr/>
          </a:p>
        </p:txBody>
      </p:sp>
      <p:sp>
        <p:nvSpPr>
          <p:cNvPr id="1483" name="Google Shape;1483;p84"/>
          <p:cNvSpPr txBox="1">
            <a:spLocks noGrp="1"/>
          </p:cNvSpPr>
          <p:nvPr>
            <p:ph type="title"/>
          </p:nvPr>
        </p:nvSpPr>
        <p:spPr>
          <a:xfrm>
            <a:off x="1040950" y="1471778"/>
            <a:ext cx="20220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b="1">
                <a:solidFill>
                  <a:schemeClr val="accent2"/>
                </a:solidFill>
                <a:latin typeface="Inter"/>
                <a:ea typeface="Inter"/>
                <a:cs typeface="Inter"/>
                <a:sym typeface="Inter"/>
              </a:rPr>
              <a:t>Access to high-quality, affordable health care*</a:t>
            </a:r>
            <a:endParaRPr b="1">
              <a:solidFill>
                <a:schemeClr val="accent2"/>
              </a:solidFill>
              <a:latin typeface="Inter"/>
              <a:ea typeface="Inter"/>
              <a:cs typeface="Inter"/>
              <a:sym typeface="Inter"/>
            </a:endParaRPr>
          </a:p>
        </p:txBody>
      </p:sp>
      <p:sp>
        <p:nvSpPr>
          <p:cNvPr id="1484" name="Google Shape;1484;p84"/>
          <p:cNvSpPr txBox="1">
            <a:spLocks noGrp="1"/>
          </p:cNvSpPr>
          <p:nvPr>
            <p:ph type="title" idx="2"/>
          </p:nvPr>
        </p:nvSpPr>
        <p:spPr>
          <a:xfrm>
            <a:off x="3065850" y="147177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b="1">
                <a:solidFill>
                  <a:schemeClr val="accent2"/>
                </a:solidFill>
                <a:latin typeface="Inter"/>
                <a:ea typeface="Inter"/>
                <a:cs typeface="Inter"/>
                <a:sym typeface="Inter"/>
              </a:rPr>
              <a:t>Affordability, cost of living and economic security*</a:t>
            </a:r>
            <a:endParaRPr b="1">
              <a:solidFill>
                <a:schemeClr val="accent2"/>
              </a:solidFill>
              <a:latin typeface="Inter"/>
              <a:ea typeface="Inter"/>
              <a:cs typeface="Inter"/>
              <a:sym typeface="Inter"/>
            </a:endParaRPr>
          </a:p>
        </p:txBody>
      </p:sp>
      <p:sp>
        <p:nvSpPr>
          <p:cNvPr id="1485" name="Google Shape;1485;p84"/>
          <p:cNvSpPr txBox="1">
            <a:spLocks noGrp="1"/>
          </p:cNvSpPr>
          <p:nvPr>
            <p:ph type="title" idx="4"/>
          </p:nvPr>
        </p:nvSpPr>
        <p:spPr>
          <a:xfrm>
            <a:off x="5090675" y="1471778"/>
            <a:ext cx="20277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solidFill>
                  <a:schemeClr val="accent2"/>
                </a:solidFill>
              </a:rPr>
              <a:t>Equity, discrimination, immigration and language access</a:t>
            </a:r>
            <a:endParaRPr>
              <a:solidFill>
                <a:schemeClr val="accent2"/>
              </a:solidFill>
            </a:endParaRPr>
          </a:p>
        </p:txBody>
      </p:sp>
      <p:sp>
        <p:nvSpPr>
          <p:cNvPr id="1486" name="Google Shape;1486;p84"/>
          <p:cNvSpPr txBox="1">
            <a:spLocks noGrp="1"/>
          </p:cNvSpPr>
          <p:nvPr>
            <p:ph type="title" idx="6"/>
          </p:nvPr>
        </p:nvSpPr>
        <p:spPr>
          <a:xfrm>
            <a:off x="7118725" y="147177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b="1">
                <a:solidFill>
                  <a:schemeClr val="accent2"/>
                </a:solidFill>
                <a:latin typeface="Inter"/>
                <a:ea typeface="Inter"/>
                <a:cs typeface="Inter"/>
                <a:sym typeface="Inter"/>
              </a:rPr>
              <a:t>Neighborhood environment, safety and infrastructure*</a:t>
            </a:r>
            <a:endParaRPr b="1">
              <a:solidFill>
                <a:schemeClr val="accent2"/>
              </a:solidFill>
              <a:latin typeface="Inter"/>
              <a:ea typeface="Inter"/>
              <a:cs typeface="Inter"/>
              <a:sym typeface="Inter"/>
            </a:endParaRPr>
          </a:p>
        </p:txBody>
      </p:sp>
      <p:sp>
        <p:nvSpPr>
          <p:cNvPr id="1487" name="Google Shape;1487;p84"/>
          <p:cNvSpPr txBox="1">
            <a:spLocks noGrp="1"/>
          </p:cNvSpPr>
          <p:nvPr>
            <p:ph type="title" idx="8"/>
          </p:nvPr>
        </p:nvSpPr>
        <p:spPr>
          <a:xfrm>
            <a:off x="1031059" y="2699088"/>
            <a:ext cx="20220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b="1">
                <a:solidFill>
                  <a:schemeClr val="accent2"/>
                </a:solidFill>
                <a:latin typeface="Inter"/>
                <a:ea typeface="Inter"/>
                <a:cs typeface="Inter"/>
                <a:sym typeface="Inter"/>
              </a:rPr>
              <a:t>Services and support for children, youth and families*</a:t>
            </a:r>
            <a:endParaRPr b="1">
              <a:solidFill>
                <a:schemeClr val="accent2"/>
              </a:solidFill>
              <a:latin typeface="Inter"/>
              <a:ea typeface="Inter"/>
              <a:cs typeface="Inter"/>
              <a:sym typeface="Inter"/>
            </a:endParaRPr>
          </a:p>
        </p:txBody>
      </p:sp>
      <p:sp>
        <p:nvSpPr>
          <p:cNvPr id="1488" name="Google Shape;1488;p84"/>
          <p:cNvSpPr txBox="1">
            <a:spLocks noGrp="1"/>
          </p:cNvSpPr>
          <p:nvPr>
            <p:ph type="title" idx="13"/>
          </p:nvPr>
        </p:nvSpPr>
        <p:spPr>
          <a:xfrm>
            <a:off x="3055959" y="269908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solidFill>
                  <a:schemeClr val="accent2"/>
                </a:solidFill>
              </a:rPr>
              <a:t>Affordable, stable housing and homelessness</a:t>
            </a:r>
            <a:endParaRPr>
              <a:solidFill>
                <a:schemeClr val="accent2"/>
              </a:solidFill>
            </a:endParaRPr>
          </a:p>
        </p:txBody>
      </p:sp>
      <p:sp>
        <p:nvSpPr>
          <p:cNvPr id="1489" name="Google Shape;1489;p84"/>
          <p:cNvSpPr txBox="1">
            <a:spLocks noGrp="1"/>
          </p:cNvSpPr>
          <p:nvPr>
            <p:ph type="title" idx="15"/>
          </p:nvPr>
        </p:nvSpPr>
        <p:spPr>
          <a:xfrm>
            <a:off x="5080784" y="2699088"/>
            <a:ext cx="20277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b="1">
                <a:solidFill>
                  <a:schemeClr val="accent2"/>
                </a:solidFill>
                <a:latin typeface="Inter"/>
                <a:ea typeface="Inter"/>
                <a:cs typeface="Inter"/>
                <a:sym typeface="Inter"/>
              </a:rPr>
              <a:t>Mental health and substance use*</a:t>
            </a:r>
            <a:endParaRPr b="1">
              <a:solidFill>
                <a:schemeClr val="accent2"/>
              </a:solidFill>
              <a:latin typeface="Inter"/>
              <a:ea typeface="Inter"/>
              <a:cs typeface="Inter"/>
              <a:sym typeface="Inter"/>
            </a:endParaRPr>
          </a:p>
        </p:txBody>
      </p:sp>
      <p:sp>
        <p:nvSpPr>
          <p:cNvPr id="1490" name="Google Shape;1490;p84"/>
          <p:cNvSpPr txBox="1">
            <a:spLocks noGrp="1"/>
          </p:cNvSpPr>
          <p:nvPr>
            <p:ph type="title" idx="17"/>
          </p:nvPr>
        </p:nvSpPr>
        <p:spPr>
          <a:xfrm>
            <a:off x="7108834" y="2699088"/>
            <a:ext cx="2025300" cy="3552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solidFill>
                  <a:schemeClr val="accent2"/>
                </a:solidFill>
              </a:rPr>
              <a:t>Transportation access and quality</a:t>
            </a:r>
            <a:endParaRPr>
              <a:solidFill>
                <a:schemeClr val="accent2"/>
              </a:solidFill>
            </a:endParaRPr>
          </a:p>
        </p:txBody>
      </p:sp>
      <p:cxnSp>
        <p:nvCxnSpPr>
          <p:cNvPr id="1491" name="Google Shape;1491;p84"/>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492" name="Google Shape;1492;p84"/>
          <p:cNvCxnSpPr/>
          <p:nvPr/>
        </p:nvCxnSpPr>
        <p:spPr>
          <a:xfrm>
            <a:off x="1037434" y="3762195"/>
            <a:ext cx="8102400" cy="0"/>
          </a:xfrm>
          <a:prstGeom prst="straightConnector1">
            <a:avLst/>
          </a:prstGeom>
          <a:noFill/>
          <a:ln w="9525" cap="flat" cmpd="sng">
            <a:solidFill>
              <a:schemeClr val="lt1"/>
            </a:solidFill>
            <a:prstDash val="solid"/>
            <a:round/>
            <a:headEnd type="none" w="sm" len="sm"/>
            <a:tailEnd type="none" w="sm" len="sm"/>
          </a:ln>
        </p:spPr>
      </p:cxnSp>
      <p:sp>
        <p:nvSpPr>
          <p:cNvPr id="1493" name="Google Shape;1493;p84"/>
          <p:cNvSpPr txBox="1">
            <a:spLocks noGrp="1"/>
          </p:cNvSpPr>
          <p:nvPr>
            <p:ph type="title" idx="8"/>
          </p:nvPr>
        </p:nvSpPr>
        <p:spPr>
          <a:xfrm>
            <a:off x="1036284" y="3926399"/>
            <a:ext cx="20220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solidFill>
                  <a:schemeClr val="accent2"/>
                </a:solidFill>
              </a:rPr>
              <a:t>Information, communication and health literacy</a:t>
            </a:r>
            <a:endParaRPr>
              <a:solidFill>
                <a:schemeClr val="accent2"/>
              </a:solidFill>
            </a:endParaRPr>
          </a:p>
        </p:txBody>
      </p:sp>
      <p:sp>
        <p:nvSpPr>
          <p:cNvPr id="1494" name="Google Shape;1494;p84"/>
          <p:cNvSpPr txBox="1">
            <a:spLocks noGrp="1"/>
          </p:cNvSpPr>
          <p:nvPr>
            <p:ph type="title" idx="13"/>
          </p:nvPr>
        </p:nvSpPr>
        <p:spPr>
          <a:xfrm>
            <a:off x="3061184" y="3926399"/>
            <a:ext cx="20253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b="1">
                <a:solidFill>
                  <a:schemeClr val="accent2"/>
                </a:solidFill>
                <a:latin typeface="Inter"/>
                <a:ea typeface="Inter"/>
                <a:cs typeface="Inter"/>
                <a:sym typeface="Inter"/>
              </a:rPr>
              <a:t>Older adults and disabilities*</a:t>
            </a:r>
            <a:endParaRPr b="1">
              <a:solidFill>
                <a:schemeClr val="accent2"/>
              </a:solidFill>
              <a:latin typeface="Inter"/>
              <a:ea typeface="Inter"/>
              <a:cs typeface="Inter"/>
              <a:sym typeface="Inter"/>
            </a:endParaRPr>
          </a:p>
        </p:txBody>
      </p:sp>
      <p:sp>
        <p:nvSpPr>
          <p:cNvPr id="1495" name="Google Shape;1495;p84"/>
          <p:cNvSpPr txBox="1">
            <a:spLocks noGrp="1"/>
          </p:cNvSpPr>
          <p:nvPr>
            <p:ph type="title" idx="15"/>
          </p:nvPr>
        </p:nvSpPr>
        <p:spPr>
          <a:xfrm>
            <a:off x="5086009" y="3926399"/>
            <a:ext cx="20277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solidFill>
                  <a:schemeClr val="accent2"/>
                </a:solidFill>
              </a:rPr>
              <a:t>Other issues</a:t>
            </a:r>
            <a:endParaRPr>
              <a:solidFill>
                <a:schemeClr val="accent2"/>
              </a:solidFill>
            </a:endParaRPr>
          </a:p>
        </p:txBody>
      </p:sp>
      <p:sp>
        <p:nvSpPr>
          <p:cNvPr id="1496" name="Google Shape;1496;p84"/>
          <p:cNvSpPr txBox="1">
            <a:spLocks noGrp="1"/>
          </p:cNvSpPr>
          <p:nvPr>
            <p:ph type="title" idx="17"/>
          </p:nvPr>
        </p:nvSpPr>
        <p:spPr>
          <a:xfrm>
            <a:off x="7114059" y="3926399"/>
            <a:ext cx="2025300" cy="372300"/>
          </a:xfrm>
          <a:prstGeom prst="rect">
            <a:avLst/>
          </a:prstGeom>
        </p:spPr>
        <p:txBody>
          <a:bodyPr spcFirstLastPara="1" wrap="square" lIns="182875" tIns="91425" rIns="91425" bIns="91425" anchor="t" anchorCtr="0">
            <a:noAutofit/>
          </a:bodyPr>
          <a:lstStyle/>
          <a:p>
            <a:pPr marL="0" lvl="0" indent="0" algn="l" rtl="0">
              <a:lnSpc>
                <a:spcPct val="90000"/>
              </a:lnSpc>
              <a:spcBef>
                <a:spcPts val="0"/>
              </a:spcBef>
              <a:spcAft>
                <a:spcPts val="0"/>
              </a:spcAft>
              <a:buSzPts val="1500"/>
              <a:buNone/>
            </a:pPr>
            <a:r>
              <a:rPr lang="en">
                <a:solidFill>
                  <a:schemeClr val="accent2"/>
                </a:solidFill>
              </a:rPr>
              <a:t>Community assets</a:t>
            </a:r>
            <a:endParaRPr>
              <a:solidFill>
                <a:schemeClr val="accent2"/>
              </a:solidFill>
            </a:endParaRPr>
          </a:p>
        </p:txBody>
      </p:sp>
      <p:pic>
        <p:nvPicPr>
          <p:cNvPr id="1497" name="Google Shape;1497;p84" title="DataHaven_Black.png"/>
          <p:cNvPicPr preferRelativeResize="0"/>
          <p:nvPr/>
        </p:nvPicPr>
        <p:blipFill>
          <a:blip r:embed="rId3">
            <a:alphaModFix/>
          </a:blip>
          <a:stretch>
            <a:fillRect/>
          </a:stretch>
        </p:blipFill>
        <p:spPr>
          <a:xfrm>
            <a:off x="7162388" y="79525"/>
            <a:ext cx="1072958" cy="175650"/>
          </a:xfrm>
          <a:prstGeom prst="rect">
            <a:avLst/>
          </a:prstGeom>
          <a:noFill/>
          <a:ln>
            <a:noFill/>
          </a:ln>
        </p:spPr>
      </p:pic>
      <p:sp>
        <p:nvSpPr>
          <p:cNvPr id="1498" name="Google Shape;1498;p84"/>
          <p:cNvSpPr txBox="1">
            <a:spLocks noGrp="1"/>
          </p:cNvSpPr>
          <p:nvPr>
            <p:ph type="subTitle" idx="23"/>
          </p:nvPr>
        </p:nvSpPr>
        <p:spPr>
          <a:xfrm>
            <a:off x="1042428" y="338324"/>
            <a:ext cx="5186400" cy="329100"/>
          </a:xfrm>
          <a:prstGeom prst="rect">
            <a:avLst/>
          </a:prstGeom>
        </p:spPr>
        <p:txBody>
          <a:bodyPr spcFirstLastPara="1" wrap="square" lIns="274300" tIns="91425" rIns="91425" bIns="0" anchor="ctr" anchorCtr="0">
            <a:normAutofit/>
          </a:bodyPr>
          <a:lstStyle/>
          <a:p>
            <a:pPr marL="0" lvl="0" indent="0" algn="l" rtl="0">
              <a:spcBef>
                <a:spcPts val="0"/>
              </a:spcBef>
              <a:spcAft>
                <a:spcPts val="0"/>
              </a:spcAft>
              <a:buNone/>
            </a:pPr>
            <a:r>
              <a:rPr lang="en"/>
              <a:t>Community Health Needs Assessment 2026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2"/>
        <p:cNvGrpSpPr/>
        <p:nvPr/>
      </p:nvGrpSpPr>
      <p:grpSpPr>
        <a:xfrm>
          <a:off x="0" y="0"/>
          <a:ext cx="0" cy="0"/>
          <a:chOff x="0" y="0"/>
          <a:chExt cx="0" cy="0"/>
        </a:xfrm>
      </p:grpSpPr>
      <p:sp>
        <p:nvSpPr>
          <p:cNvPr id="1503" name="Google Shape;1503;p85"/>
          <p:cNvSpPr txBox="1">
            <a:spLocks noGrp="1"/>
          </p:cNvSpPr>
          <p:nvPr>
            <p:ph type="title"/>
          </p:nvPr>
        </p:nvSpPr>
        <p:spPr>
          <a:xfrm flipH="1">
            <a:off x="1046200" y="722375"/>
            <a:ext cx="5726100" cy="1571100"/>
          </a:xfrm>
          <a:prstGeom prst="rect">
            <a:avLst/>
          </a:prstGeom>
        </p:spPr>
        <p:txBody>
          <a:bodyPr spcFirstLastPara="1" wrap="square" lIns="274300" tIns="91425" rIns="91425" bIns="91425" anchor="t" anchorCtr="0">
            <a:normAutofit/>
          </a:bodyPr>
          <a:lstStyle/>
          <a:p>
            <a:pPr marL="0" lvl="0" indent="0" algn="l" rtl="0">
              <a:lnSpc>
                <a:spcPct val="80000"/>
              </a:lnSpc>
              <a:spcBef>
                <a:spcPts val="0"/>
              </a:spcBef>
              <a:spcAft>
                <a:spcPts val="0"/>
              </a:spcAft>
              <a:buSzPts val="5500"/>
              <a:buNone/>
            </a:pPr>
            <a:r>
              <a:rPr lang="en"/>
              <a:t>Study Methods</a:t>
            </a:r>
            <a:endParaRPr/>
          </a:p>
        </p:txBody>
      </p:sp>
      <p:grpSp>
        <p:nvGrpSpPr>
          <p:cNvPr id="1504" name="Google Shape;1504;p85"/>
          <p:cNvGrpSpPr/>
          <p:nvPr/>
        </p:nvGrpSpPr>
        <p:grpSpPr>
          <a:xfrm rot="5400000">
            <a:off x="595827" y="890398"/>
            <a:ext cx="369896" cy="333900"/>
            <a:chOff x="96076" y="654376"/>
            <a:chExt cx="369896" cy="333900"/>
          </a:xfrm>
        </p:grpSpPr>
        <p:cxnSp>
          <p:nvCxnSpPr>
            <p:cNvPr id="1505" name="Google Shape;1505;p8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506" name="Google Shape;1506;p8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507" name="Google Shape;1507;p8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pic>
        <p:nvPicPr>
          <p:cNvPr id="1508" name="Google Shape;1508;p85"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sp>
        <p:nvSpPr>
          <p:cNvPr id="1513" name="Google Shape;1513;p86"/>
          <p:cNvSpPr txBox="1">
            <a:spLocks noGrp="1"/>
          </p:cNvSpPr>
          <p:nvPr>
            <p:ph type="title"/>
          </p:nvPr>
        </p:nvSpPr>
        <p:spPr>
          <a:xfrm flipH="1">
            <a:off x="1046169" y="666261"/>
            <a:ext cx="7576500" cy="641400"/>
          </a:xfrm>
          <a:prstGeom prst="rect">
            <a:avLst/>
          </a:prstGeom>
        </p:spPr>
        <p:txBody>
          <a:bodyPr spcFirstLastPara="1" wrap="square" lIns="274300" tIns="91425" rIns="91425" bIns="91425" anchor="ctr" anchorCtr="0">
            <a:normAutofit/>
          </a:bodyPr>
          <a:lstStyle/>
          <a:p>
            <a:pPr marL="0" lvl="0" indent="0" algn="l" rtl="0">
              <a:spcBef>
                <a:spcPts val="0"/>
              </a:spcBef>
              <a:spcAft>
                <a:spcPts val="0"/>
              </a:spcAft>
              <a:buNone/>
            </a:pPr>
            <a:r>
              <a:rPr lang="en"/>
              <a:t>Qualitative Methodology</a:t>
            </a:r>
            <a:endParaRPr/>
          </a:p>
        </p:txBody>
      </p:sp>
      <p:sp>
        <p:nvSpPr>
          <p:cNvPr id="1514" name="Google Shape;1514;p86"/>
          <p:cNvSpPr txBox="1">
            <a:spLocks noGrp="1"/>
          </p:cNvSpPr>
          <p:nvPr>
            <p:ph type="subTitle" idx="18"/>
          </p:nvPr>
        </p:nvSpPr>
        <p:spPr>
          <a:xfrm>
            <a:off x="1042428" y="338324"/>
            <a:ext cx="5186400" cy="329100"/>
          </a:xfrm>
          <a:prstGeom prst="rect">
            <a:avLst/>
          </a:prstGeom>
        </p:spPr>
        <p:txBody>
          <a:bodyPr spcFirstLastPara="1" wrap="square" lIns="274300" tIns="91425" rIns="91425" bIns="0" anchor="ctr" anchorCtr="0">
            <a:noAutofit/>
          </a:bodyPr>
          <a:lstStyle/>
          <a:p>
            <a:pPr marL="0" lvl="0" indent="0" algn="l" rtl="0">
              <a:spcBef>
                <a:spcPts val="0"/>
              </a:spcBef>
              <a:spcAft>
                <a:spcPts val="0"/>
              </a:spcAft>
              <a:buNone/>
            </a:pPr>
            <a:r>
              <a:rPr lang="en"/>
              <a:t>Community Health Needs Assessment 2026</a:t>
            </a:r>
            <a:endParaRPr/>
          </a:p>
        </p:txBody>
      </p:sp>
      <p:sp>
        <p:nvSpPr>
          <p:cNvPr id="1515" name="Google Shape;1515;p86"/>
          <p:cNvSpPr txBox="1">
            <a:spLocks noGrp="1"/>
          </p:cNvSpPr>
          <p:nvPr>
            <p:ph type="body" idx="4"/>
          </p:nvPr>
        </p:nvSpPr>
        <p:spPr>
          <a:xfrm>
            <a:off x="1333500" y="1449475"/>
            <a:ext cx="3547800" cy="2724300"/>
          </a:xfrm>
          <a:prstGeom prst="rect">
            <a:avLst/>
          </a:prstGeom>
        </p:spPr>
        <p:txBody>
          <a:bodyPr spcFirstLastPara="1" wrap="square" lIns="0" tIns="0" rIns="0" bIns="91425" anchor="t" anchorCtr="0">
            <a:spAutoFit/>
          </a:bodyPr>
          <a:lstStyle/>
          <a:p>
            <a:pPr marL="0" lvl="0" indent="0" algn="l" rtl="0">
              <a:spcBef>
                <a:spcPts val="0"/>
              </a:spcBef>
              <a:spcAft>
                <a:spcPts val="0"/>
              </a:spcAft>
              <a:buNone/>
            </a:pPr>
            <a:r>
              <a:rPr lang="en"/>
              <a:t>UConn Waterbury partnered with organizations throughout Waterbury representing a diverse population of clients, participants and stakeholders</a:t>
            </a:r>
            <a:endParaRPr/>
          </a:p>
          <a:p>
            <a:pPr marL="0" lvl="0" indent="0" algn="l" rtl="0">
              <a:spcBef>
                <a:spcPts val="0"/>
              </a:spcBef>
              <a:spcAft>
                <a:spcPts val="0"/>
              </a:spcAft>
              <a:buNone/>
            </a:pPr>
            <a:endParaRPr/>
          </a:p>
          <a:p>
            <a:pPr marL="0" lvl="0" indent="0" algn="l" rtl="0">
              <a:spcBef>
                <a:spcPts val="0"/>
              </a:spcBef>
              <a:spcAft>
                <a:spcPts val="0"/>
              </a:spcAft>
              <a:buNone/>
            </a:pPr>
            <a:r>
              <a:rPr lang="en"/>
              <a:t>Partner organizations recruited participants for 12 focus groups</a:t>
            </a:r>
            <a:endParaRPr/>
          </a:p>
          <a:p>
            <a:pPr marL="0" lvl="0" indent="0" algn="l" rtl="0">
              <a:spcBef>
                <a:spcPts val="0"/>
              </a:spcBef>
              <a:spcAft>
                <a:spcPts val="0"/>
              </a:spcAft>
              <a:buNone/>
            </a:pPr>
            <a:endParaRPr/>
          </a:p>
          <a:p>
            <a:pPr marL="0" lvl="0" indent="0" algn="l" rtl="0">
              <a:spcBef>
                <a:spcPts val="0"/>
              </a:spcBef>
              <a:spcAft>
                <a:spcPts val="0"/>
              </a:spcAft>
              <a:buNone/>
            </a:pPr>
            <a:r>
              <a:rPr lang="en"/>
              <a:t>Each focus group had one facilitator and notetaker from DataHaven and at least one representative from UConn Waterbury</a:t>
            </a:r>
            <a:endParaRPr/>
          </a:p>
          <a:p>
            <a:pPr marL="0" lvl="0" indent="0" algn="l" rtl="0">
              <a:spcBef>
                <a:spcPts val="0"/>
              </a:spcBef>
              <a:spcAft>
                <a:spcPts val="0"/>
              </a:spcAft>
              <a:buNone/>
            </a:pPr>
            <a:endParaRPr/>
          </a:p>
          <a:p>
            <a:pPr marL="0" lvl="0" indent="0" algn="l" rtl="0">
              <a:spcBef>
                <a:spcPts val="0"/>
              </a:spcBef>
              <a:spcAft>
                <a:spcPts val="0"/>
              </a:spcAft>
              <a:buNone/>
            </a:pPr>
            <a:r>
              <a:rPr lang="en"/>
              <a:t>Focus groups lasted between 60 and 120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Groups were asked about their community’s most pressing health needs</a:t>
            </a:r>
            <a:endParaRPr/>
          </a:p>
        </p:txBody>
      </p:sp>
      <p:sp>
        <p:nvSpPr>
          <p:cNvPr id="1516" name="Google Shape;1516;p86"/>
          <p:cNvSpPr txBox="1">
            <a:spLocks noGrp="1"/>
          </p:cNvSpPr>
          <p:nvPr>
            <p:ph type="subTitle" idx="5"/>
          </p:nvPr>
        </p:nvSpPr>
        <p:spPr>
          <a:xfrm>
            <a:off x="5196350" y="1462025"/>
            <a:ext cx="2307600" cy="1539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
              <a:t>Focus Groups</a:t>
            </a:r>
            <a:endParaRPr/>
          </a:p>
        </p:txBody>
      </p:sp>
      <p:sp>
        <p:nvSpPr>
          <p:cNvPr id="1517" name="Google Shape;1517;p86"/>
          <p:cNvSpPr txBox="1">
            <a:spLocks noGrp="1"/>
          </p:cNvSpPr>
          <p:nvPr>
            <p:ph type="subTitle" idx="6"/>
          </p:nvPr>
        </p:nvSpPr>
        <p:spPr>
          <a:xfrm>
            <a:off x="5196350" y="1995998"/>
            <a:ext cx="1109700" cy="209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May</a:t>
            </a:r>
            <a:endParaRPr/>
          </a:p>
        </p:txBody>
      </p:sp>
      <p:sp>
        <p:nvSpPr>
          <p:cNvPr id="1518" name="Google Shape;1518;p86"/>
          <p:cNvSpPr txBox="1">
            <a:spLocks noGrp="1"/>
          </p:cNvSpPr>
          <p:nvPr>
            <p:ph type="subTitle" idx="7"/>
          </p:nvPr>
        </p:nvSpPr>
        <p:spPr>
          <a:xfrm>
            <a:off x="5196350" y="2700175"/>
            <a:ext cx="380400" cy="202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June</a:t>
            </a:r>
            <a:endParaRPr/>
          </a:p>
        </p:txBody>
      </p:sp>
      <p:sp>
        <p:nvSpPr>
          <p:cNvPr id="1519" name="Google Shape;1519;p86"/>
          <p:cNvSpPr txBox="1">
            <a:spLocks noGrp="1"/>
          </p:cNvSpPr>
          <p:nvPr>
            <p:ph type="subTitle" idx="8"/>
          </p:nvPr>
        </p:nvSpPr>
        <p:spPr>
          <a:xfrm>
            <a:off x="5196350" y="3576481"/>
            <a:ext cx="1109700" cy="209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July</a:t>
            </a:r>
            <a:endParaRPr/>
          </a:p>
        </p:txBody>
      </p:sp>
      <p:sp>
        <p:nvSpPr>
          <p:cNvPr id="1520" name="Google Shape;1520;p86"/>
          <p:cNvSpPr txBox="1">
            <a:spLocks noGrp="1"/>
          </p:cNvSpPr>
          <p:nvPr>
            <p:ph type="subTitle" idx="9"/>
          </p:nvPr>
        </p:nvSpPr>
        <p:spPr>
          <a:xfrm>
            <a:off x="5196350" y="4345352"/>
            <a:ext cx="1109700" cy="2094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Fall</a:t>
            </a:r>
            <a:endParaRPr/>
          </a:p>
          <a:p>
            <a:pPr marL="0" lvl="0" indent="0" algn="l" rtl="0">
              <a:spcBef>
                <a:spcPts val="0"/>
              </a:spcBef>
              <a:spcAft>
                <a:spcPts val="0"/>
              </a:spcAft>
              <a:buNone/>
            </a:pPr>
            <a:r>
              <a:rPr lang="en"/>
              <a:t>(TBD)</a:t>
            </a:r>
            <a:endParaRPr/>
          </a:p>
        </p:txBody>
      </p:sp>
      <p:sp>
        <p:nvSpPr>
          <p:cNvPr id="1521" name="Google Shape;1521;p86"/>
          <p:cNvSpPr txBox="1">
            <a:spLocks noGrp="1"/>
          </p:cNvSpPr>
          <p:nvPr>
            <p:ph type="body" idx="13"/>
          </p:nvPr>
        </p:nvSpPr>
        <p:spPr>
          <a:xfrm>
            <a:off x="6165050" y="1954966"/>
            <a:ext cx="2642400" cy="493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Focus groups began in May and continued through June</a:t>
            </a:r>
            <a:endParaRPr/>
          </a:p>
          <a:p>
            <a:pPr marL="0" lvl="0" indent="0" algn="l" rtl="0">
              <a:spcBef>
                <a:spcPts val="0"/>
              </a:spcBef>
              <a:spcAft>
                <a:spcPts val="0"/>
              </a:spcAft>
              <a:buNone/>
            </a:pPr>
            <a:endParaRPr/>
          </a:p>
          <a:p>
            <a:pPr marL="0" lvl="0" indent="0" algn="l" rtl="0">
              <a:spcBef>
                <a:spcPts val="0"/>
              </a:spcBef>
              <a:spcAft>
                <a:spcPts val="0"/>
              </a:spcAft>
              <a:buNone/>
            </a:pPr>
            <a:r>
              <a:rPr lang="en"/>
              <a:t>9 focus groups were conducted in English and 3 in Spanish</a:t>
            </a:r>
            <a:endParaRPr/>
          </a:p>
        </p:txBody>
      </p:sp>
      <p:sp>
        <p:nvSpPr>
          <p:cNvPr id="1522" name="Google Shape;1522;p86"/>
          <p:cNvSpPr txBox="1">
            <a:spLocks noGrp="1"/>
          </p:cNvSpPr>
          <p:nvPr>
            <p:ph type="body" idx="14"/>
          </p:nvPr>
        </p:nvSpPr>
        <p:spPr>
          <a:xfrm>
            <a:off x="6165050" y="2740166"/>
            <a:ext cx="2642400" cy="493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Focus groups sessions prioritized diverse population voices from across Waterbury</a:t>
            </a:r>
            <a:endParaRPr/>
          </a:p>
        </p:txBody>
      </p:sp>
      <p:sp>
        <p:nvSpPr>
          <p:cNvPr id="1523" name="Google Shape;1523;p86"/>
          <p:cNvSpPr txBox="1">
            <a:spLocks noGrp="1"/>
          </p:cNvSpPr>
          <p:nvPr>
            <p:ph type="body" idx="15"/>
          </p:nvPr>
        </p:nvSpPr>
        <p:spPr>
          <a:xfrm>
            <a:off x="6165050" y="3484016"/>
            <a:ext cx="2642400" cy="493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Focus group summary, response from key stakeholders</a:t>
            </a:r>
            <a:endParaRPr/>
          </a:p>
        </p:txBody>
      </p:sp>
      <p:sp>
        <p:nvSpPr>
          <p:cNvPr id="1524" name="Google Shape;1524;p86"/>
          <p:cNvSpPr txBox="1">
            <a:spLocks noGrp="1"/>
          </p:cNvSpPr>
          <p:nvPr>
            <p:ph type="body" idx="16"/>
          </p:nvPr>
        </p:nvSpPr>
        <p:spPr>
          <a:xfrm>
            <a:off x="6165050" y="4227866"/>
            <a:ext cx="2642400" cy="493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Community meeting and final report released</a:t>
            </a:r>
            <a:endParaRPr/>
          </a:p>
        </p:txBody>
      </p:sp>
      <p:cxnSp>
        <p:nvCxnSpPr>
          <p:cNvPr id="1525" name="Google Shape;1525;p86"/>
          <p:cNvCxnSpPr>
            <a:stCxn id="1526" idx="4"/>
          </p:cNvCxnSpPr>
          <p:nvPr/>
        </p:nvCxnSpPr>
        <p:spPr>
          <a:xfrm rot="10800000">
            <a:off x="5770306" y="3260622"/>
            <a:ext cx="0" cy="1394700"/>
          </a:xfrm>
          <a:prstGeom prst="straightConnector1">
            <a:avLst/>
          </a:prstGeom>
          <a:noFill/>
          <a:ln w="19050" cap="flat" cmpd="sng">
            <a:solidFill>
              <a:schemeClr val="accent6"/>
            </a:solidFill>
            <a:prstDash val="solid"/>
            <a:round/>
            <a:headEnd type="none" w="sm" len="sm"/>
            <a:tailEnd type="none" w="sm" len="sm"/>
          </a:ln>
        </p:spPr>
      </p:cxnSp>
      <p:cxnSp>
        <p:nvCxnSpPr>
          <p:cNvPr id="1527" name="Google Shape;1527;p86"/>
          <p:cNvCxnSpPr>
            <a:stCxn id="1528" idx="0"/>
            <a:endCxn id="1529" idx="4"/>
          </p:cNvCxnSpPr>
          <p:nvPr/>
        </p:nvCxnSpPr>
        <p:spPr>
          <a:xfrm rot="10800000">
            <a:off x="5770306" y="2131000"/>
            <a:ext cx="0" cy="1449900"/>
          </a:xfrm>
          <a:prstGeom prst="straightConnector1">
            <a:avLst/>
          </a:prstGeom>
          <a:noFill/>
          <a:ln w="19050" cap="flat" cmpd="sng">
            <a:solidFill>
              <a:schemeClr val="accent1"/>
            </a:solidFill>
            <a:prstDash val="solid"/>
            <a:round/>
            <a:headEnd type="none" w="sm" len="sm"/>
            <a:tailEnd type="none" w="sm" len="sm"/>
          </a:ln>
        </p:spPr>
      </p:cxnSp>
      <p:sp>
        <p:nvSpPr>
          <p:cNvPr id="1529" name="Google Shape;1529;p86"/>
          <p:cNvSpPr/>
          <p:nvPr/>
        </p:nvSpPr>
        <p:spPr>
          <a:xfrm>
            <a:off x="5639806" y="1848150"/>
            <a:ext cx="261000" cy="2829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Inter"/>
                <a:ea typeface="Inter"/>
                <a:cs typeface="Inter"/>
                <a:sym typeface="Inter"/>
              </a:rPr>
              <a:t>✓</a:t>
            </a:r>
            <a:endParaRPr>
              <a:solidFill>
                <a:schemeClr val="dk1"/>
              </a:solidFill>
              <a:latin typeface="Inter"/>
              <a:ea typeface="Inter"/>
              <a:cs typeface="Inter"/>
              <a:sym typeface="Inter"/>
            </a:endParaRPr>
          </a:p>
        </p:txBody>
      </p:sp>
      <p:sp>
        <p:nvSpPr>
          <p:cNvPr id="1530" name="Google Shape;1530;p86"/>
          <p:cNvSpPr/>
          <p:nvPr/>
        </p:nvSpPr>
        <p:spPr>
          <a:xfrm>
            <a:off x="5639806" y="2714519"/>
            <a:ext cx="261000" cy="2829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Inter"/>
                <a:ea typeface="Inter"/>
                <a:cs typeface="Inter"/>
                <a:sym typeface="Inter"/>
              </a:rPr>
              <a:t>✓</a:t>
            </a:r>
            <a:endParaRPr>
              <a:solidFill>
                <a:schemeClr val="dk1"/>
              </a:solidFill>
              <a:latin typeface="Inter"/>
              <a:ea typeface="Inter"/>
              <a:cs typeface="Inter"/>
              <a:sym typeface="Inter"/>
            </a:endParaRPr>
          </a:p>
        </p:txBody>
      </p:sp>
      <p:sp>
        <p:nvSpPr>
          <p:cNvPr id="1526" name="Google Shape;1526;p86"/>
          <p:cNvSpPr/>
          <p:nvPr/>
        </p:nvSpPr>
        <p:spPr>
          <a:xfrm>
            <a:off x="5639806" y="4372422"/>
            <a:ext cx="261000" cy="282900"/>
          </a:xfrm>
          <a:prstGeom prst="ellipse">
            <a:avLst/>
          </a:prstGeom>
          <a:solidFill>
            <a:schemeClr val="accent6"/>
          </a:solidFill>
          <a:ln>
            <a:noFill/>
          </a:ln>
        </p:spPr>
        <p:txBody>
          <a:bodyPr spcFirstLastPara="1" wrap="square" lIns="0" tIns="0" rIns="0" bIns="0" anchor="ctr" anchorCtr="0">
            <a:noAutofit/>
          </a:bodyPr>
          <a:lstStyle/>
          <a:p>
            <a:pPr marL="0" lvl="0" indent="0" algn="ctr" rtl="0">
              <a:spcBef>
                <a:spcPts val="0"/>
              </a:spcBef>
              <a:spcAft>
                <a:spcPts val="0"/>
              </a:spcAft>
              <a:buNone/>
            </a:pPr>
            <a:endParaRPr u="sng">
              <a:solidFill>
                <a:schemeClr val="dk1"/>
              </a:solidFill>
              <a:latin typeface="Inter"/>
              <a:ea typeface="Inter"/>
              <a:cs typeface="Inter"/>
              <a:sym typeface="Inter"/>
            </a:endParaRPr>
          </a:p>
        </p:txBody>
      </p:sp>
      <p:sp>
        <p:nvSpPr>
          <p:cNvPr id="1531" name="Google Shape;1531;p86"/>
          <p:cNvSpPr/>
          <p:nvPr/>
        </p:nvSpPr>
        <p:spPr>
          <a:xfrm>
            <a:off x="5639806" y="3573433"/>
            <a:ext cx="261000" cy="282900"/>
          </a:xfrm>
          <a:prstGeom prst="ellipse">
            <a:avLst/>
          </a:prstGeom>
          <a:solidFill>
            <a:schemeClr val="accent6"/>
          </a:solidFill>
          <a:ln>
            <a:noFill/>
          </a:ln>
        </p:spPr>
        <p:txBody>
          <a:bodyPr spcFirstLastPara="1" wrap="square" lIns="0" tIns="0" rIns="0" bIns="0" anchor="ctr" anchorCtr="0">
            <a:noAutofit/>
          </a:bodyPr>
          <a:lstStyle/>
          <a:p>
            <a:pPr marL="0" lvl="0" indent="0" algn="ctr" rtl="0">
              <a:spcBef>
                <a:spcPts val="0"/>
              </a:spcBef>
              <a:spcAft>
                <a:spcPts val="0"/>
              </a:spcAft>
              <a:buNone/>
            </a:pPr>
            <a:endParaRPr u="sng">
              <a:solidFill>
                <a:schemeClr val="dk1"/>
              </a:solidFill>
              <a:latin typeface="Inter"/>
              <a:ea typeface="Inter"/>
              <a:cs typeface="Inter"/>
              <a:sym typeface="Inter"/>
            </a:endParaRPr>
          </a:p>
        </p:txBody>
      </p:sp>
      <p:grpSp>
        <p:nvGrpSpPr>
          <p:cNvPr id="1532" name="Google Shape;1532;p86"/>
          <p:cNvGrpSpPr/>
          <p:nvPr/>
        </p:nvGrpSpPr>
        <p:grpSpPr>
          <a:xfrm rot="5400000">
            <a:off x="596727" y="776873"/>
            <a:ext cx="369896" cy="333900"/>
            <a:chOff x="96076" y="654376"/>
            <a:chExt cx="369896" cy="333900"/>
          </a:xfrm>
        </p:grpSpPr>
        <p:cxnSp>
          <p:nvCxnSpPr>
            <p:cNvPr id="1533" name="Google Shape;1533;p86"/>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534" name="Google Shape;1534;p86"/>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535" name="Google Shape;1535;p86"/>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1536" name="Google Shape;1536;p86"/>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37" name="Google Shape;1537;p86"/>
          <p:cNvCxnSpPr/>
          <p:nvPr/>
        </p:nvCxnSpPr>
        <p:spPr>
          <a:xfrm>
            <a:off x="1045950" y="334900"/>
            <a:ext cx="8098500" cy="0"/>
          </a:xfrm>
          <a:prstGeom prst="straightConnector1">
            <a:avLst/>
          </a:prstGeom>
          <a:noFill/>
          <a:ln w="9525" cap="flat" cmpd="sng">
            <a:solidFill>
              <a:schemeClr val="lt1"/>
            </a:solidFill>
            <a:prstDash val="solid"/>
            <a:round/>
            <a:headEnd type="none" w="sm" len="sm"/>
            <a:tailEnd type="none" w="sm" len="sm"/>
          </a:ln>
        </p:spPr>
      </p:cxnSp>
      <p:cxnSp>
        <p:nvCxnSpPr>
          <p:cNvPr id="1538" name="Google Shape;1538;p86"/>
          <p:cNvCxnSpPr/>
          <p:nvPr/>
        </p:nvCxnSpPr>
        <p:spPr>
          <a:xfrm>
            <a:off x="1045950" y="1307575"/>
            <a:ext cx="8098500" cy="0"/>
          </a:xfrm>
          <a:prstGeom prst="straightConnector1">
            <a:avLst/>
          </a:prstGeom>
          <a:noFill/>
          <a:ln w="9525" cap="flat" cmpd="sng">
            <a:solidFill>
              <a:schemeClr val="lt1"/>
            </a:solidFill>
            <a:prstDash val="solid"/>
            <a:round/>
            <a:headEnd type="none" w="sm" len="sm"/>
            <a:tailEnd type="none" w="sm" len="sm"/>
          </a:ln>
        </p:spPr>
      </p:cxnSp>
      <p:cxnSp>
        <p:nvCxnSpPr>
          <p:cNvPr id="1539" name="Google Shape;1539;p86"/>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40" name="Google Shape;1540;p86"/>
          <p:cNvCxnSpPr/>
          <p:nvPr/>
        </p:nvCxnSpPr>
        <p:spPr>
          <a:xfrm>
            <a:off x="5019250" y="1307723"/>
            <a:ext cx="0" cy="3835800"/>
          </a:xfrm>
          <a:prstGeom prst="straightConnector1">
            <a:avLst/>
          </a:prstGeom>
          <a:noFill/>
          <a:ln w="9525" cap="flat" cmpd="sng">
            <a:solidFill>
              <a:schemeClr val="lt1"/>
            </a:solidFill>
            <a:prstDash val="solid"/>
            <a:round/>
            <a:headEnd type="none" w="sm" len="sm"/>
            <a:tailEnd type="none" w="sm" len="sm"/>
          </a:ln>
        </p:spPr>
      </p:cxnSp>
      <p:cxnSp>
        <p:nvCxnSpPr>
          <p:cNvPr id="1541" name="Google Shape;1541;p86"/>
          <p:cNvCxnSpPr/>
          <p:nvPr/>
        </p:nvCxnSpPr>
        <p:spPr>
          <a:xfrm rot="10800000">
            <a:off x="1041114" y="4655225"/>
            <a:ext cx="3977700" cy="0"/>
          </a:xfrm>
          <a:prstGeom prst="straightConnector1">
            <a:avLst/>
          </a:prstGeom>
          <a:noFill/>
          <a:ln w="9525" cap="flat" cmpd="sng">
            <a:solidFill>
              <a:schemeClr val="lt1"/>
            </a:solidFill>
            <a:prstDash val="solid"/>
            <a:round/>
            <a:headEnd type="none" w="sm" len="sm"/>
            <a:tailEnd type="none" w="sm" len="sm"/>
          </a:ln>
        </p:spPr>
      </p:cxnSp>
      <p:pic>
        <p:nvPicPr>
          <p:cNvPr id="1542" name="Google Shape;1542;p86"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528" name="Google Shape;1528;p86"/>
          <p:cNvSpPr/>
          <p:nvPr/>
        </p:nvSpPr>
        <p:spPr>
          <a:xfrm>
            <a:off x="5639806" y="3580900"/>
            <a:ext cx="261000" cy="2829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Inter"/>
                <a:ea typeface="Inter"/>
                <a:cs typeface="Inter"/>
                <a:sym typeface="Inter"/>
              </a:rPr>
              <a:t>✓</a:t>
            </a:r>
            <a:endParaRPr>
              <a:solidFill>
                <a:schemeClr val="dk1"/>
              </a:solidFill>
              <a:latin typeface="Inter"/>
              <a:ea typeface="Inter"/>
              <a:cs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46"/>
        <p:cNvGrpSpPr/>
        <p:nvPr/>
      </p:nvGrpSpPr>
      <p:grpSpPr>
        <a:xfrm>
          <a:off x="0" y="0"/>
          <a:ext cx="0" cy="0"/>
          <a:chOff x="0" y="0"/>
          <a:chExt cx="0" cy="0"/>
        </a:xfrm>
      </p:grpSpPr>
      <p:sp>
        <p:nvSpPr>
          <p:cNvPr id="1547" name="Google Shape;1547;p87"/>
          <p:cNvSpPr txBox="1">
            <a:spLocks noGrp="1"/>
          </p:cNvSpPr>
          <p:nvPr>
            <p:ph type="title"/>
          </p:nvPr>
        </p:nvSpPr>
        <p:spPr>
          <a:xfrm flipH="1">
            <a:off x="1046169" y="666261"/>
            <a:ext cx="7576500" cy="641400"/>
          </a:xfrm>
          <a:prstGeom prst="rect">
            <a:avLst/>
          </a:prstGeom>
        </p:spPr>
        <p:txBody>
          <a:bodyPr spcFirstLastPara="1" wrap="square" lIns="274300" tIns="91425" rIns="91425" bIns="91425" anchor="ctr" anchorCtr="0">
            <a:normAutofit/>
          </a:bodyPr>
          <a:lstStyle/>
          <a:p>
            <a:pPr marL="0" lvl="0" indent="0" algn="l" rtl="0">
              <a:spcBef>
                <a:spcPts val="0"/>
              </a:spcBef>
              <a:spcAft>
                <a:spcPts val="0"/>
              </a:spcAft>
              <a:buNone/>
            </a:pPr>
            <a:r>
              <a:rPr lang="en"/>
              <a:t>Quantitative Data Review</a:t>
            </a:r>
            <a:endParaRPr/>
          </a:p>
        </p:txBody>
      </p:sp>
      <p:sp>
        <p:nvSpPr>
          <p:cNvPr id="1548" name="Google Shape;1548;p87"/>
          <p:cNvSpPr txBox="1">
            <a:spLocks noGrp="1"/>
          </p:cNvSpPr>
          <p:nvPr>
            <p:ph type="subTitle" idx="18"/>
          </p:nvPr>
        </p:nvSpPr>
        <p:spPr>
          <a:xfrm>
            <a:off x="1042428" y="338324"/>
            <a:ext cx="5186400" cy="329100"/>
          </a:xfrm>
          <a:prstGeom prst="rect">
            <a:avLst/>
          </a:prstGeom>
        </p:spPr>
        <p:txBody>
          <a:bodyPr spcFirstLastPara="1" wrap="square" lIns="274300" tIns="91425" rIns="91425" bIns="0" anchor="ctr" anchorCtr="0">
            <a:noAutofit/>
          </a:bodyPr>
          <a:lstStyle/>
          <a:p>
            <a:pPr marL="0" lvl="0" indent="0" algn="l" rtl="0">
              <a:spcBef>
                <a:spcPts val="0"/>
              </a:spcBef>
              <a:spcAft>
                <a:spcPts val="0"/>
              </a:spcAft>
              <a:buNone/>
            </a:pPr>
            <a:r>
              <a:rPr lang="en"/>
              <a:t>Community Health Needs Assessment 2026</a:t>
            </a:r>
            <a:endParaRPr/>
          </a:p>
        </p:txBody>
      </p:sp>
      <p:sp>
        <p:nvSpPr>
          <p:cNvPr id="1549" name="Google Shape;1549;p87"/>
          <p:cNvSpPr txBox="1">
            <a:spLocks noGrp="1"/>
          </p:cNvSpPr>
          <p:nvPr>
            <p:ph type="body" idx="4"/>
          </p:nvPr>
        </p:nvSpPr>
        <p:spPr>
          <a:xfrm>
            <a:off x="1285875" y="1558900"/>
            <a:ext cx="3333900" cy="2547300"/>
          </a:xfrm>
          <a:prstGeom prst="rect">
            <a:avLst/>
          </a:prstGeom>
          <a:noFill/>
        </p:spPr>
        <p:txBody>
          <a:bodyPr spcFirstLastPara="1" wrap="square" lIns="0" tIns="0" rIns="0" bIns="91425" anchor="t" anchorCtr="0">
            <a:spAutoFit/>
          </a:bodyPr>
          <a:lstStyle/>
          <a:p>
            <a:pPr marL="0" lvl="0" indent="0" algn="l" rtl="0">
              <a:spcBef>
                <a:spcPts val="0"/>
              </a:spcBef>
              <a:spcAft>
                <a:spcPts val="0"/>
              </a:spcAft>
              <a:buNone/>
            </a:pPr>
            <a:r>
              <a:rPr lang="en"/>
              <a:t>DataHaven reviewed secondary data from a wide range of high-quality data sources:</a:t>
            </a:r>
            <a:endParaRPr/>
          </a:p>
          <a:p>
            <a:pPr marL="457200" lvl="0" indent="-292100" algn="l" rtl="0">
              <a:spcBef>
                <a:spcPts val="0"/>
              </a:spcBef>
              <a:spcAft>
                <a:spcPts val="0"/>
              </a:spcAft>
              <a:buSzPts val="1000"/>
              <a:buChar char="●"/>
            </a:pPr>
            <a:r>
              <a:rPr lang="en" b="1"/>
              <a:t>DataHaven Community Wellbeing Survey - </a:t>
            </a:r>
            <a:r>
              <a:rPr lang="en"/>
              <a:t>in-depth interviews with 6,169 randomly-selected adults in the region from 2015 through 2025, including 2,281 randomly-selected adults in Waterbury</a:t>
            </a:r>
            <a:endParaRPr/>
          </a:p>
          <a:p>
            <a:pPr marL="914400" lvl="1" indent="-292100" algn="l" rtl="0">
              <a:spcBef>
                <a:spcPts val="0"/>
              </a:spcBef>
              <a:spcAft>
                <a:spcPts val="0"/>
              </a:spcAft>
              <a:buSzPts val="1000"/>
              <a:buChar char="○"/>
            </a:pPr>
            <a:r>
              <a:rPr lang="en" i="1"/>
              <a:t>This survey will be repeated again in 2027, additional partners are welcome!</a:t>
            </a:r>
            <a:endParaRPr i="1"/>
          </a:p>
          <a:p>
            <a:pPr marL="457200" lvl="0" indent="-292100" algn="l" rtl="0">
              <a:spcBef>
                <a:spcPts val="0"/>
              </a:spcBef>
              <a:spcAft>
                <a:spcPts val="0"/>
              </a:spcAft>
              <a:buSzPts val="1000"/>
              <a:buChar char="●"/>
            </a:pPr>
            <a:r>
              <a:rPr lang="en" b="1"/>
              <a:t>U.S. Census and other national datasets - </a:t>
            </a:r>
            <a:r>
              <a:rPr lang="en"/>
              <a:t>trends in demographics, income, housing, etc.</a:t>
            </a:r>
            <a:endParaRPr/>
          </a:p>
          <a:p>
            <a:pPr marL="457200" lvl="0" indent="-292100" algn="l" rtl="0">
              <a:spcBef>
                <a:spcPts val="0"/>
              </a:spcBef>
              <a:spcAft>
                <a:spcPts val="0"/>
              </a:spcAft>
              <a:buSzPts val="1000"/>
              <a:buChar char="●"/>
            </a:pPr>
            <a:r>
              <a:rPr lang="en" b="1"/>
              <a:t>Data from state agencies such as CTDPH, CTOPM, CTSDE</a:t>
            </a:r>
            <a:r>
              <a:rPr lang="en"/>
              <a:t> - e.g., health, safety, financial, and education data</a:t>
            </a:r>
            <a:endParaRPr/>
          </a:p>
        </p:txBody>
      </p:sp>
      <p:sp>
        <p:nvSpPr>
          <p:cNvPr id="1550" name="Google Shape;1550;p87"/>
          <p:cNvSpPr txBox="1">
            <a:spLocks noGrp="1"/>
          </p:cNvSpPr>
          <p:nvPr>
            <p:ph type="subTitle" idx="5"/>
          </p:nvPr>
        </p:nvSpPr>
        <p:spPr>
          <a:xfrm>
            <a:off x="5196350" y="1462025"/>
            <a:ext cx="2307600" cy="153900"/>
          </a:xfrm>
          <a:prstGeom prst="rect">
            <a:avLst/>
          </a:prstGeom>
        </p:spPr>
        <p:txBody>
          <a:bodyPr spcFirstLastPara="1" wrap="square" lIns="0" tIns="0" rIns="0" bIns="0" anchor="t" anchorCtr="0">
            <a:spAutoFit/>
          </a:bodyPr>
          <a:lstStyle/>
          <a:p>
            <a:pPr marL="0" lvl="0" indent="0" algn="l" rtl="0">
              <a:spcBef>
                <a:spcPts val="0"/>
              </a:spcBef>
              <a:spcAft>
                <a:spcPts val="0"/>
              </a:spcAft>
              <a:buNone/>
            </a:pPr>
            <a:r>
              <a:rPr lang="en"/>
              <a:t>Quantitative Data</a:t>
            </a:r>
            <a:endParaRPr/>
          </a:p>
        </p:txBody>
      </p:sp>
      <p:sp>
        <p:nvSpPr>
          <p:cNvPr id="1551" name="Google Shape;1551;p87"/>
          <p:cNvSpPr txBox="1">
            <a:spLocks noGrp="1"/>
          </p:cNvSpPr>
          <p:nvPr>
            <p:ph type="subTitle" idx="6"/>
          </p:nvPr>
        </p:nvSpPr>
        <p:spPr>
          <a:xfrm>
            <a:off x="5196350" y="1991175"/>
            <a:ext cx="1109700" cy="20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a:t>May</a:t>
            </a:r>
            <a:endParaRPr/>
          </a:p>
        </p:txBody>
      </p:sp>
      <p:sp>
        <p:nvSpPr>
          <p:cNvPr id="1552" name="Google Shape;1552;p87"/>
          <p:cNvSpPr txBox="1">
            <a:spLocks noGrp="1"/>
          </p:cNvSpPr>
          <p:nvPr>
            <p:ph type="subTitle" idx="7"/>
          </p:nvPr>
        </p:nvSpPr>
        <p:spPr>
          <a:xfrm>
            <a:off x="5196350" y="2700175"/>
            <a:ext cx="380400" cy="202500"/>
          </a:xfrm>
          <a:prstGeom prst="rect">
            <a:avLst/>
          </a:prstGeom>
          <a:noFill/>
        </p:spPr>
        <p:txBody>
          <a:bodyPr spcFirstLastPara="1" wrap="square" lIns="0" tIns="0" rIns="0" bIns="0" anchor="ctr" anchorCtr="0">
            <a:noAutofit/>
          </a:bodyPr>
          <a:lstStyle/>
          <a:p>
            <a:pPr marL="0" lvl="0" indent="0" algn="l" rtl="0">
              <a:spcBef>
                <a:spcPts val="0"/>
              </a:spcBef>
              <a:spcAft>
                <a:spcPts val="0"/>
              </a:spcAft>
              <a:buNone/>
            </a:pPr>
            <a:r>
              <a:rPr lang="en"/>
              <a:t>June</a:t>
            </a:r>
            <a:endParaRPr/>
          </a:p>
        </p:txBody>
      </p:sp>
      <p:sp>
        <p:nvSpPr>
          <p:cNvPr id="1553" name="Google Shape;1553;p87"/>
          <p:cNvSpPr txBox="1">
            <a:spLocks noGrp="1"/>
          </p:cNvSpPr>
          <p:nvPr>
            <p:ph type="subTitle" idx="8"/>
          </p:nvPr>
        </p:nvSpPr>
        <p:spPr>
          <a:xfrm>
            <a:off x="5196350" y="3520225"/>
            <a:ext cx="1109700" cy="202500"/>
          </a:xfrm>
          <a:prstGeom prst="rect">
            <a:avLst/>
          </a:prstGeom>
          <a:noFill/>
        </p:spPr>
        <p:txBody>
          <a:bodyPr spcFirstLastPara="1" wrap="square" lIns="0" tIns="0" rIns="0" bIns="0" anchor="ctr" anchorCtr="0">
            <a:noAutofit/>
          </a:bodyPr>
          <a:lstStyle/>
          <a:p>
            <a:pPr marL="0" lvl="0" indent="0" algn="l" rtl="0">
              <a:spcBef>
                <a:spcPts val="0"/>
              </a:spcBef>
              <a:spcAft>
                <a:spcPts val="0"/>
              </a:spcAft>
              <a:buNone/>
            </a:pPr>
            <a:r>
              <a:rPr lang="en"/>
              <a:t>Fall</a:t>
            </a:r>
            <a:endParaRPr/>
          </a:p>
          <a:p>
            <a:pPr marL="0" lvl="0" indent="0" algn="l" rtl="0">
              <a:spcBef>
                <a:spcPts val="0"/>
              </a:spcBef>
              <a:spcAft>
                <a:spcPts val="0"/>
              </a:spcAft>
              <a:buNone/>
            </a:pPr>
            <a:r>
              <a:rPr lang="en"/>
              <a:t>(TBD)</a:t>
            </a:r>
            <a:endParaRPr/>
          </a:p>
        </p:txBody>
      </p:sp>
      <p:sp>
        <p:nvSpPr>
          <p:cNvPr id="1554" name="Google Shape;1554;p87"/>
          <p:cNvSpPr txBox="1">
            <a:spLocks noGrp="1"/>
          </p:cNvSpPr>
          <p:nvPr>
            <p:ph type="body" idx="13"/>
          </p:nvPr>
        </p:nvSpPr>
        <p:spPr>
          <a:xfrm>
            <a:off x="6165050" y="1845825"/>
            <a:ext cx="2642400" cy="493200"/>
          </a:xfrm>
          <a:prstGeom prst="rect">
            <a:avLst/>
          </a:prstGeom>
          <a:noFill/>
        </p:spPr>
        <p:txBody>
          <a:bodyPr spcFirstLastPara="1" wrap="square" lIns="0" tIns="0" rIns="0" bIns="0" anchor="ctr" anchorCtr="0">
            <a:noAutofit/>
          </a:bodyPr>
          <a:lstStyle/>
          <a:p>
            <a:pPr marL="0" lvl="0" indent="0" algn="l" rtl="0">
              <a:spcBef>
                <a:spcPts val="0"/>
              </a:spcBef>
              <a:spcAft>
                <a:spcPts val="0"/>
              </a:spcAft>
              <a:buNone/>
            </a:pPr>
            <a:r>
              <a:rPr lang="en"/>
              <a:t>Gather existing quantitative data sources</a:t>
            </a:r>
            <a:endParaRPr/>
          </a:p>
        </p:txBody>
      </p:sp>
      <p:sp>
        <p:nvSpPr>
          <p:cNvPr id="1555" name="Google Shape;1555;p87"/>
          <p:cNvSpPr txBox="1">
            <a:spLocks noGrp="1"/>
          </p:cNvSpPr>
          <p:nvPr>
            <p:ph type="body" idx="14"/>
          </p:nvPr>
        </p:nvSpPr>
        <p:spPr>
          <a:xfrm>
            <a:off x="6165050" y="2631025"/>
            <a:ext cx="2642400" cy="493200"/>
          </a:xfrm>
          <a:prstGeom prst="rect">
            <a:avLst/>
          </a:prstGeom>
          <a:noFill/>
        </p:spPr>
        <p:txBody>
          <a:bodyPr spcFirstLastPara="1" wrap="square" lIns="0" tIns="0" rIns="0" bIns="0" anchor="ctr" anchorCtr="0">
            <a:noAutofit/>
          </a:bodyPr>
          <a:lstStyle/>
          <a:p>
            <a:pPr marL="0" lvl="0" indent="0" algn="l" rtl="0">
              <a:spcBef>
                <a:spcPts val="0"/>
              </a:spcBef>
              <a:spcAft>
                <a:spcPts val="0"/>
              </a:spcAft>
              <a:buNone/>
            </a:pPr>
            <a:r>
              <a:rPr lang="en"/>
              <a:t>Data analysis, create tables and charts</a:t>
            </a:r>
            <a:endParaRPr/>
          </a:p>
        </p:txBody>
      </p:sp>
      <p:sp>
        <p:nvSpPr>
          <p:cNvPr id="1556" name="Google Shape;1556;p87"/>
          <p:cNvSpPr txBox="1">
            <a:spLocks noGrp="1"/>
          </p:cNvSpPr>
          <p:nvPr>
            <p:ph type="body" idx="15"/>
          </p:nvPr>
        </p:nvSpPr>
        <p:spPr>
          <a:xfrm>
            <a:off x="6165050" y="3374875"/>
            <a:ext cx="2642400" cy="493200"/>
          </a:xfrm>
          <a:prstGeom prst="rect">
            <a:avLst/>
          </a:prstGeom>
          <a:noFill/>
        </p:spPr>
        <p:txBody>
          <a:bodyPr spcFirstLastPara="1" wrap="square" lIns="0" tIns="0" rIns="0" bIns="0" anchor="ctr" anchorCtr="0">
            <a:noAutofit/>
          </a:bodyPr>
          <a:lstStyle/>
          <a:p>
            <a:pPr marL="0" lvl="0" indent="0" algn="l" rtl="0">
              <a:spcBef>
                <a:spcPts val="0"/>
              </a:spcBef>
              <a:spcAft>
                <a:spcPts val="0"/>
              </a:spcAft>
              <a:buNone/>
            </a:pPr>
            <a:r>
              <a:rPr lang="en"/>
              <a:t>Present data in final report</a:t>
            </a:r>
            <a:endParaRPr/>
          </a:p>
        </p:txBody>
      </p:sp>
      <p:sp>
        <p:nvSpPr>
          <p:cNvPr id="1557" name="Google Shape;1557;p87"/>
          <p:cNvSpPr txBox="1">
            <a:spLocks noGrp="1"/>
          </p:cNvSpPr>
          <p:nvPr>
            <p:ph type="subTitle" idx="17"/>
          </p:nvPr>
        </p:nvSpPr>
        <p:spPr>
          <a:xfrm>
            <a:off x="1356350" y="4384150"/>
            <a:ext cx="3490800" cy="215400"/>
          </a:xfrm>
          <a:prstGeom prst="rect">
            <a:avLst/>
          </a:prstGeom>
        </p:spPr>
        <p:txBody>
          <a:bodyPr spcFirstLastPara="1" wrap="square" lIns="0" tIns="0" rIns="91425" bIns="91425" anchor="t" anchorCtr="0">
            <a:spAutoFit/>
          </a:bodyPr>
          <a:lstStyle/>
          <a:p>
            <a:pPr marL="0" lvl="0" indent="0" algn="l" rtl="0">
              <a:spcBef>
                <a:spcPts val="0"/>
              </a:spcBef>
              <a:spcAft>
                <a:spcPts val="0"/>
              </a:spcAft>
              <a:buNone/>
            </a:pPr>
            <a:r>
              <a:rPr lang="en" sz="800"/>
              <a:t>ctdatahaven.org/report/datahaven-community-wellbeing-survey/</a:t>
            </a:r>
            <a:endParaRPr sz="800"/>
          </a:p>
        </p:txBody>
      </p:sp>
      <p:cxnSp>
        <p:nvCxnSpPr>
          <p:cNvPr id="1558" name="Google Shape;1558;p87"/>
          <p:cNvCxnSpPr>
            <a:stCxn id="1559" idx="4"/>
          </p:cNvCxnSpPr>
          <p:nvPr/>
        </p:nvCxnSpPr>
        <p:spPr>
          <a:xfrm rot="10800000">
            <a:off x="5770306" y="3214576"/>
            <a:ext cx="0" cy="576300"/>
          </a:xfrm>
          <a:prstGeom prst="straightConnector1">
            <a:avLst/>
          </a:prstGeom>
          <a:noFill/>
          <a:ln w="19050" cap="flat" cmpd="sng">
            <a:solidFill>
              <a:schemeClr val="accent6"/>
            </a:solidFill>
            <a:prstDash val="solid"/>
            <a:round/>
            <a:headEnd type="none" w="sm" len="sm"/>
            <a:tailEnd type="none" w="sm" len="sm"/>
          </a:ln>
        </p:spPr>
      </p:cxnSp>
      <p:cxnSp>
        <p:nvCxnSpPr>
          <p:cNvPr id="1560" name="Google Shape;1560;p87"/>
          <p:cNvCxnSpPr>
            <a:endCxn id="1561" idx="4"/>
          </p:cNvCxnSpPr>
          <p:nvPr/>
        </p:nvCxnSpPr>
        <p:spPr>
          <a:xfrm rot="10800000">
            <a:off x="5770306" y="2121739"/>
            <a:ext cx="0" cy="1114800"/>
          </a:xfrm>
          <a:prstGeom prst="straightConnector1">
            <a:avLst/>
          </a:prstGeom>
          <a:noFill/>
          <a:ln w="19050" cap="flat" cmpd="sng">
            <a:solidFill>
              <a:schemeClr val="accent1"/>
            </a:solidFill>
            <a:prstDash val="solid"/>
            <a:round/>
            <a:headEnd type="none" w="sm" len="sm"/>
            <a:tailEnd type="none" w="sm" len="sm"/>
          </a:ln>
        </p:spPr>
      </p:cxnSp>
      <p:sp>
        <p:nvSpPr>
          <p:cNvPr id="1561" name="Google Shape;1561;p87"/>
          <p:cNvSpPr/>
          <p:nvPr/>
        </p:nvSpPr>
        <p:spPr>
          <a:xfrm>
            <a:off x="5639806" y="1848139"/>
            <a:ext cx="261000" cy="2736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Inter"/>
                <a:ea typeface="Inter"/>
                <a:cs typeface="Inter"/>
                <a:sym typeface="Inter"/>
              </a:rPr>
              <a:t>✓</a:t>
            </a:r>
            <a:endParaRPr>
              <a:solidFill>
                <a:schemeClr val="dk1"/>
              </a:solidFill>
              <a:latin typeface="Inter"/>
              <a:ea typeface="Inter"/>
              <a:cs typeface="Inter"/>
              <a:sym typeface="Inter"/>
            </a:endParaRPr>
          </a:p>
        </p:txBody>
      </p:sp>
      <p:sp>
        <p:nvSpPr>
          <p:cNvPr id="1562" name="Google Shape;1562;p87"/>
          <p:cNvSpPr/>
          <p:nvPr/>
        </p:nvSpPr>
        <p:spPr>
          <a:xfrm>
            <a:off x="5639806" y="2686314"/>
            <a:ext cx="261000" cy="2736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Inter"/>
                <a:ea typeface="Inter"/>
                <a:cs typeface="Inter"/>
                <a:sym typeface="Inter"/>
              </a:rPr>
              <a:t>✓</a:t>
            </a:r>
            <a:endParaRPr>
              <a:solidFill>
                <a:schemeClr val="dk1"/>
              </a:solidFill>
              <a:latin typeface="Inter"/>
              <a:ea typeface="Inter"/>
              <a:cs typeface="Inter"/>
              <a:sym typeface="Inter"/>
            </a:endParaRPr>
          </a:p>
        </p:txBody>
      </p:sp>
      <p:sp>
        <p:nvSpPr>
          <p:cNvPr id="1559" name="Google Shape;1559;p87"/>
          <p:cNvSpPr/>
          <p:nvPr/>
        </p:nvSpPr>
        <p:spPr>
          <a:xfrm>
            <a:off x="5639806" y="3517276"/>
            <a:ext cx="261000" cy="273600"/>
          </a:xfrm>
          <a:prstGeom prst="ellipse">
            <a:avLst/>
          </a:prstGeom>
          <a:solidFill>
            <a:schemeClr val="accent6"/>
          </a:solidFill>
          <a:ln>
            <a:noFill/>
          </a:ln>
        </p:spPr>
        <p:txBody>
          <a:bodyPr spcFirstLastPara="1" wrap="square" lIns="0" tIns="0" rIns="0" bIns="0" anchor="ctr" anchorCtr="0">
            <a:noAutofit/>
          </a:bodyPr>
          <a:lstStyle/>
          <a:p>
            <a:pPr marL="0" lvl="0" indent="0" algn="ctr" rtl="0">
              <a:spcBef>
                <a:spcPts val="0"/>
              </a:spcBef>
              <a:spcAft>
                <a:spcPts val="0"/>
              </a:spcAft>
              <a:buNone/>
            </a:pPr>
            <a:endParaRPr u="sng">
              <a:solidFill>
                <a:schemeClr val="dk1"/>
              </a:solidFill>
              <a:latin typeface="Inter"/>
              <a:ea typeface="Inter"/>
              <a:cs typeface="Inter"/>
              <a:sym typeface="Inter"/>
            </a:endParaRPr>
          </a:p>
        </p:txBody>
      </p:sp>
      <p:grpSp>
        <p:nvGrpSpPr>
          <p:cNvPr id="1563" name="Google Shape;1563;p87"/>
          <p:cNvGrpSpPr/>
          <p:nvPr/>
        </p:nvGrpSpPr>
        <p:grpSpPr>
          <a:xfrm rot="5400000">
            <a:off x="596727" y="776873"/>
            <a:ext cx="369896" cy="333900"/>
            <a:chOff x="96076" y="654376"/>
            <a:chExt cx="369896" cy="333900"/>
          </a:xfrm>
        </p:grpSpPr>
        <p:cxnSp>
          <p:nvCxnSpPr>
            <p:cNvPr id="1564" name="Google Shape;1564;p87"/>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565" name="Google Shape;1565;p87"/>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566" name="Google Shape;1566;p87"/>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1567" name="Google Shape;1567;p87"/>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68" name="Google Shape;1568;p87"/>
          <p:cNvCxnSpPr/>
          <p:nvPr/>
        </p:nvCxnSpPr>
        <p:spPr>
          <a:xfrm>
            <a:off x="1045950" y="334900"/>
            <a:ext cx="8098500" cy="0"/>
          </a:xfrm>
          <a:prstGeom prst="straightConnector1">
            <a:avLst/>
          </a:prstGeom>
          <a:noFill/>
          <a:ln w="9525" cap="flat" cmpd="sng">
            <a:solidFill>
              <a:schemeClr val="lt1"/>
            </a:solidFill>
            <a:prstDash val="solid"/>
            <a:round/>
            <a:headEnd type="none" w="sm" len="sm"/>
            <a:tailEnd type="none" w="sm" len="sm"/>
          </a:ln>
        </p:spPr>
      </p:cxnSp>
      <p:cxnSp>
        <p:nvCxnSpPr>
          <p:cNvPr id="1569" name="Google Shape;1569;p87"/>
          <p:cNvCxnSpPr/>
          <p:nvPr/>
        </p:nvCxnSpPr>
        <p:spPr>
          <a:xfrm>
            <a:off x="1045950" y="1307575"/>
            <a:ext cx="8098500" cy="0"/>
          </a:xfrm>
          <a:prstGeom prst="straightConnector1">
            <a:avLst/>
          </a:prstGeom>
          <a:noFill/>
          <a:ln w="9525" cap="flat" cmpd="sng">
            <a:solidFill>
              <a:schemeClr val="lt1"/>
            </a:solidFill>
            <a:prstDash val="solid"/>
            <a:round/>
            <a:headEnd type="none" w="sm" len="sm"/>
            <a:tailEnd type="none" w="sm" len="sm"/>
          </a:ln>
        </p:spPr>
      </p:cxnSp>
      <p:cxnSp>
        <p:nvCxnSpPr>
          <p:cNvPr id="1570" name="Google Shape;1570;p87"/>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71" name="Google Shape;1571;p87"/>
          <p:cNvCxnSpPr/>
          <p:nvPr/>
        </p:nvCxnSpPr>
        <p:spPr>
          <a:xfrm>
            <a:off x="5019250" y="1307723"/>
            <a:ext cx="0" cy="3835800"/>
          </a:xfrm>
          <a:prstGeom prst="straightConnector1">
            <a:avLst/>
          </a:prstGeom>
          <a:noFill/>
          <a:ln w="9525" cap="flat" cmpd="sng">
            <a:solidFill>
              <a:schemeClr val="lt1"/>
            </a:solidFill>
            <a:prstDash val="solid"/>
            <a:round/>
            <a:headEnd type="none" w="sm" len="sm"/>
            <a:tailEnd type="none" w="sm" len="sm"/>
          </a:ln>
        </p:spPr>
      </p:cxnSp>
      <p:cxnSp>
        <p:nvCxnSpPr>
          <p:cNvPr id="1572" name="Google Shape;1572;p87"/>
          <p:cNvCxnSpPr/>
          <p:nvPr/>
        </p:nvCxnSpPr>
        <p:spPr>
          <a:xfrm rot="10800000">
            <a:off x="1041549" y="4315600"/>
            <a:ext cx="3977700" cy="0"/>
          </a:xfrm>
          <a:prstGeom prst="straightConnector1">
            <a:avLst/>
          </a:prstGeom>
          <a:noFill/>
          <a:ln w="9525" cap="flat" cmpd="sng">
            <a:solidFill>
              <a:schemeClr val="lt1"/>
            </a:solidFill>
            <a:prstDash val="solid"/>
            <a:round/>
            <a:headEnd type="none" w="sm" len="sm"/>
            <a:tailEnd type="none" w="sm" len="sm"/>
          </a:ln>
        </p:spPr>
      </p:cxnSp>
      <p:cxnSp>
        <p:nvCxnSpPr>
          <p:cNvPr id="1573" name="Google Shape;1573;p87"/>
          <p:cNvCxnSpPr/>
          <p:nvPr/>
        </p:nvCxnSpPr>
        <p:spPr>
          <a:xfrm rot="10800000">
            <a:off x="1041114" y="4655225"/>
            <a:ext cx="3977700" cy="0"/>
          </a:xfrm>
          <a:prstGeom prst="straightConnector1">
            <a:avLst/>
          </a:prstGeom>
          <a:noFill/>
          <a:ln w="9525" cap="flat" cmpd="sng">
            <a:solidFill>
              <a:schemeClr val="lt1"/>
            </a:solidFill>
            <a:prstDash val="solid"/>
            <a:round/>
            <a:headEnd type="none" w="sm" len="sm"/>
            <a:tailEnd type="none" w="sm" len="sm"/>
          </a:ln>
        </p:spPr>
      </p:cxnSp>
      <p:pic>
        <p:nvPicPr>
          <p:cNvPr id="1574" name="Google Shape;1574;p87"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578"/>
        <p:cNvGrpSpPr/>
        <p:nvPr/>
      </p:nvGrpSpPr>
      <p:grpSpPr>
        <a:xfrm>
          <a:off x="0" y="0"/>
          <a:ext cx="0" cy="0"/>
          <a:chOff x="0" y="0"/>
          <a:chExt cx="0" cy="0"/>
        </a:xfrm>
      </p:grpSpPr>
      <p:sp>
        <p:nvSpPr>
          <p:cNvPr id="1579" name="Google Shape;1579;p88"/>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580" name="Google Shape;1580;p88"/>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581" name="Google Shape;1581;p88"/>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82" name="Google Shape;1582;p88"/>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583" name="Google Shape;1583;p88"/>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84" name="Google Shape;1584;p88"/>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585" name="Google Shape;1585;p88"/>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Example of Quantitative Data - Life Expectancy</a:t>
            </a:r>
            <a:endParaRPr sz="2100" b="1"/>
          </a:p>
        </p:txBody>
      </p:sp>
      <p:pic>
        <p:nvPicPr>
          <p:cNvPr id="1586" name="Google Shape;1586;p88"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587" name="Google Shape;1587;p88"/>
          <p:cNvSpPr txBox="1">
            <a:spLocks noGrp="1"/>
          </p:cNvSpPr>
          <p:nvPr>
            <p:ph type="body" idx="4"/>
          </p:nvPr>
        </p:nvSpPr>
        <p:spPr>
          <a:xfrm>
            <a:off x="34675" y="994000"/>
            <a:ext cx="2341500" cy="3989100"/>
          </a:xfrm>
          <a:prstGeom prst="rect">
            <a:avLst/>
          </a:prstGeom>
          <a:noFill/>
        </p:spPr>
        <p:txBody>
          <a:bodyPr spcFirstLastPara="1" wrap="square" lIns="182875" tIns="0" rIns="91425" bIns="146300" anchor="t" anchorCtr="0">
            <a:noAutofit/>
          </a:bodyPr>
          <a:lstStyle/>
          <a:p>
            <a:pPr marL="0" lvl="0" indent="-95250" algn="l" rtl="0">
              <a:spcBef>
                <a:spcPts val="1000"/>
              </a:spcBef>
              <a:spcAft>
                <a:spcPts val="0"/>
              </a:spcAft>
              <a:buSzPts val="1500"/>
              <a:buFont typeface="Inter"/>
              <a:buChar char="●"/>
            </a:pPr>
            <a:r>
              <a:rPr lang="en" sz="1500">
                <a:latin typeface="Inter"/>
                <a:ea typeface="Inter"/>
                <a:cs typeface="Inter"/>
                <a:sym typeface="Inter"/>
              </a:rPr>
              <a:t>During the pandemic, life expectancy dropped by ~6 years in Waterbury, compared to a drop of ~3 years in CT as a whole</a:t>
            </a:r>
            <a:endParaRPr sz="1500">
              <a:latin typeface="Inter"/>
              <a:ea typeface="Inter"/>
              <a:cs typeface="Inter"/>
              <a:sym typeface="Inter"/>
            </a:endParaRPr>
          </a:p>
          <a:p>
            <a:pPr marL="457200" lvl="0" indent="0" algn="l" rtl="0">
              <a:spcBef>
                <a:spcPts val="1000"/>
              </a:spcBef>
              <a:spcAft>
                <a:spcPts val="0"/>
              </a:spcAft>
              <a:buNone/>
            </a:pPr>
            <a:endParaRPr sz="1500">
              <a:latin typeface="Inter"/>
              <a:ea typeface="Inter"/>
              <a:cs typeface="Inter"/>
              <a:sym typeface="Inter"/>
            </a:endParaRPr>
          </a:p>
          <a:p>
            <a:pPr marL="0" lvl="0" indent="-95250" algn="l" rtl="0">
              <a:spcBef>
                <a:spcPts val="1000"/>
              </a:spcBef>
              <a:spcAft>
                <a:spcPts val="0"/>
              </a:spcAft>
              <a:buSzPts val="1500"/>
              <a:buFont typeface="Inter"/>
              <a:buChar char="●"/>
            </a:pPr>
            <a:r>
              <a:rPr lang="en" sz="1500">
                <a:latin typeface="Inter"/>
                <a:ea typeface="Inter"/>
                <a:cs typeface="Inter"/>
                <a:sym typeface="Inter"/>
              </a:rPr>
              <a:t>Life expectancy (2024) by race/ethnicity in Greater Waterbury:</a:t>
            </a:r>
            <a:endParaRPr sz="1500">
              <a:latin typeface="Inter"/>
              <a:ea typeface="Inter"/>
              <a:cs typeface="Inter"/>
              <a:sym typeface="Inter"/>
            </a:endParaRPr>
          </a:p>
          <a:p>
            <a:pPr marL="914400" lvl="1" indent="-323850" algn="l" rtl="0">
              <a:spcBef>
                <a:spcPts val="0"/>
              </a:spcBef>
              <a:spcAft>
                <a:spcPts val="0"/>
              </a:spcAft>
              <a:buSzPts val="1500"/>
              <a:buFont typeface="Inter"/>
              <a:buChar char="○"/>
            </a:pPr>
            <a:r>
              <a:rPr lang="en" sz="1500">
                <a:latin typeface="Inter"/>
                <a:ea typeface="Inter"/>
                <a:cs typeface="Inter"/>
                <a:sym typeface="Inter"/>
              </a:rPr>
              <a:t>Asian: 86</a:t>
            </a:r>
            <a:endParaRPr sz="1500">
              <a:latin typeface="Inter"/>
              <a:ea typeface="Inter"/>
              <a:cs typeface="Inter"/>
              <a:sym typeface="Inter"/>
            </a:endParaRPr>
          </a:p>
          <a:p>
            <a:pPr marL="914400" lvl="1" indent="-323850" algn="l" rtl="0">
              <a:spcBef>
                <a:spcPts val="0"/>
              </a:spcBef>
              <a:spcAft>
                <a:spcPts val="0"/>
              </a:spcAft>
              <a:buSzPts val="1500"/>
              <a:buFont typeface="Inter"/>
              <a:buChar char="○"/>
            </a:pPr>
            <a:r>
              <a:rPr lang="en" sz="1500">
                <a:latin typeface="Inter"/>
                <a:ea typeface="Inter"/>
                <a:cs typeface="Inter"/>
                <a:sym typeface="Inter"/>
              </a:rPr>
              <a:t>White: 82</a:t>
            </a:r>
            <a:endParaRPr sz="1500">
              <a:latin typeface="Inter"/>
              <a:ea typeface="Inter"/>
              <a:cs typeface="Inter"/>
              <a:sym typeface="Inter"/>
            </a:endParaRPr>
          </a:p>
          <a:p>
            <a:pPr marL="914400" lvl="1" indent="-323850" algn="l" rtl="0">
              <a:spcBef>
                <a:spcPts val="0"/>
              </a:spcBef>
              <a:spcAft>
                <a:spcPts val="0"/>
              </a:spcAft>
              <a:buSzPts val="1500"/>
              <a:buFont typeface="Inter"/>
              <a:buChar char="○"/>
            </a:pPr>
            <a:r>
              <a:rPr lang="en" sz="1500">
                <a:latin typeface="Inter"/>
                <a:ea typeface="Inter"/>
                <a:cs typeface="Inter"/>
                <a:sym typeface="Inter"/>
              </a:rPr>
              <a:t>Latino: 79</a:t>
            </a:r>
            <a:endParaRPr sz="1500">
              <a:latin typeface="Inter"/>
              <a:ea typeface="Inter"/>
              <a:cs typeface="Inter"/>
              <a:sym typeface="Inter"/>
            </a:endParaRPr>
          </a:p>
          <a:p>
            <a:pPr marL="914400" lvl="1" indent="-323850" algn="l" rtl="0">
              <a:spcBef>
                <a:spcPts val="0"/>
              </a:spcBef>
              <a:spcAft>
                <a:spcPts val="0"/>
              </a:spcAft>
              <a:buSzPts val="1500"/>
              <a:buFont typeface="Inter"/>
              <a:buChar char="○"/>
            </a:pPr>
            <a:r>
              <a:rPr lang="en" sz="1500">
                <a:latin typeface="Inter"/>
                <a:ea typeface="Inter"/>
                <a:cs typeface="Inter"/>
                <a:sym typeface="Inter"/>
              </a:rPr>
              <a:t>Black: 75</a:t>
            </a:r>
            <a:endParaRPr sz="1500">
              <a:latin typeface="Inter"/>
              <a:ea typeface="Inter"/>
              <a:cs typeface="Inter"/>
              <a:sym typeface="Inter"/>
            </a:endParaRPr>
          </a:p>
          <a:p>
            <a:pPr marL="457200" lvl="0" indent="0" algn="l" rtl="0">
              <a:spcBef>
                <a:spcPts val="1000"/>
              </a:spcBef>
              <a:spcAft>
                <a:spcPts val="0"/>
              </a:spcAft>
              <a:buNone/>
            </a:pPr>
            <a:endParaRPr sz="1500">
              <a:latin typeface="Inter"/>
              <a:ea typeface="Inter"/>
              <a:cs typeface="Inter"/>
              <a:sym typeface="Inter"/>
            </a:endParaRPr>
          </a:p>
          <a:p>
            <a:pPr marL="0" lvl="0" indent="0" algn="l" rtl="0">
              <a:spcBef>
                <a:spcPts val="1000"/>
              </a:spcBef>
              <a:spcAft>
                <a:spcPts val="1000"/>
              </a:spcAft>
              <a:buNone/>
            </a:pPr>
            <a:endParaRPr sz="1500">
              <a:latin typeface="Inter"/>
              <a:ea typeface="Inter"/>
              <a:cs typeface="Inter"/>
              <a:sym typeface="Inter"/>
            </a:endParaRPr>
          </a:p>
        </p:txBody>
      </p:sp>
      <p:pic>
        <p:nvPicPr>
          <p:cNvPr id="1588" name="Google Shape;1588;p88" title="gw_life_expectancy_2010_2024.png"/>
          <p:cNvPicPr preferRelativeResize="0"/>
          <p:nvPr/>
        </p:nvPicPr>
        <p:blipFill>
          <a:blip r:embed="rId4">
            <a:alphaModFix/>
          </a:blip>
          <a:stretch>
            <a:fillRect/>
          </a:stretch>
        </p:blipFill>
        <p:spPr>
          <a:xfrm>
            <a:off x="2528575" y="994000"/>
            <a:ext cx="5952148" cy="3400409"/>
          </a:xfrm>
          <a:prstGeom prst="rect">
            <a:avLst/>
          </a:prstGeom>
          <a:noFill/>
          <a:ln>
            <a:noFill/>
          </a:ln>
        </p:spPr>
      </p:pic>
      <p:sp>
        <p:nvSpPr>
          <p:cNvPr id="1589" name="Google Shape;1589;p88"/>
          <p:cNvSpPr txBox="1">
            <a:spLocks noGrp="1"/>
          </p:cNvSpPr>
          <p:nvPr>
            <p:ph type="body" idx="4"/>
          </p:nvPr>
        </p:nvSpPr>
        <p:spPr>
          <a:xfrm>
            <a:off x="4739725" y="4498304"/>
            <a:ext cx="3741000" cy="5067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analysis of CTDPH mortality records</a:t>
            </a:r>
            <a:endParaRPr sz="1500" i="1">
              <a:latin typeface="Inter"/>
              <a:ea typeface="Inter"/>
              <a:cs typeface="Inter"/>
              <a:sym typeface="Inte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593"/>
        <p:cNvGrpSpPr/>
        <p:nvPr/>
      </p:nvGrpSpPr>
      <p:grpSpPr>
        <a:xfrm>
          <a:off x="0" y="0"/>
          <a:ext cx="0" cy="0"/>
          <a:chOff x="0" y="0"/>
          <a:chExt cx="0" cy="0"/>
        </a:xfrm>
      </p:grpSpPr>
      <p:sp>
        <p:nvSpPr>
          <p:cNvPr id="1594" name="Google Shape;1594;p89"/>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595" name="Google Shape;1595;p89"/>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596" name="Google Shape;1596;p89"/>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97" name="Google Shape;1597;p89"/>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598" name="Google Shape;1598;p89"/>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599" name="Google Shape;1599;p89"/>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600" name="Google Shape;1600;p89"/>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Example of Quantitative Data - Mortality</a:t>
            </a:r>
            <a:endParaRPr sz="2100" b="1"/>
          </a:p>
        </p:txBody>
      </p:sp>
      <p:pic>
        <p:nvPicPr>
          <p:cNvPr id="1601" name="Google Shape;1601;p89"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602" name="Google Shape;1602;p89"/>
          <p:cNvSpPr txBox="1">
            <a:spLocks noGrp="1"/>
          </p:cNvSpPr>
          <p:nvPr>
            <p:ph type="body" idx="4"/>
          </p:nvPr>
        </p:nvSpPr>
        <p:spPr>
          <a:xfrm>
            <a:off x="34675" y="994000"/>
            <a:ext cx="2367900" cy="3989100"/>
          </a:xfrm>
          <a:prstGeom prst="rect">
            <a:avLst/>
          </a:prstGeom>
          <a:noFill/>
        </p:spPr>
        <p:txBody>
          <a:bodyPr spcFirstLastPara="1" wrap="square" lIns="182875" tIns="0" rIns="91425" bIns="146300" anchor="t" anchorCtr="0">
            <a:noAutofit/>
          </a:bodyPr>
          <a:lstStyle/>
          <a:p>
            <a:pPr marL="0" lvl="0" indent="-95250" algn="l" rtl="0">
              <a:spcBef>
                <a:spcPts val="1000"/>
              </a:spcBef>
              <a:spcAft>
                <a:spcPts val="0"/>
              </a:spcAft>
              <a:buSzPts val="1500"/>
              <a:buFont typeface="Inter"/>
              <a:buChar char="●"/>
            </a:pPr>
            <a:r>
              <a:rPr lang="en" sz="1500">
                <a:latin typeface="Inter"/>
                <a:ea typeface="Inter"/>
                <a:cs typeface="Inter"/>
                <a:sym typeface="Inter"/>
              </a:rPr>
              <a:t>Major reasons for these large differences in life expectancy: </a:t>
            </a:r>
            <a:endParaRPr sz="1500">
              <a:latin typeface="Inter"/>
              <a:ea typeface="Inter"/>
              <a:cs typeface="Inter"/>
              <a:sym typeface="Inter"/>
            </a:endParaRPr>
          </a:p>
          <a:p>
            <a:pPr marL="457200" lvl="0" indent="0" algn="l" rtl="0">
              <a:spcBef>
                <a:spcPts val="1000"/>
              </a:spcBef>
              <a:spcAft>
                <a:spcPts val="0"/>
              </a:spcAft>
              <a:buNone/>
            </a:pPr>
            <a:r>
              <a:rPr lang="en" sz="1500">
                <a:latin typeface="Inter"/>
                <a:ea typeface="Inter"/>
                <a:cs typeface="Inter"/>
                <a:sym typeface="Inter"/>
              </a:rPr>
              <a:t>Drug overdoses</a:t>
            </a:r>
            <a:endParaRPr sz="1500">
              <a:latin typeface="Inter"/>
              <a:ea typeface="Inter"/>
              <a:cs typeface="Inter"/>
              <a:sym typeface="Inter"/>
            </a:endParaRPr>
          </a:p>
          <a:p>
            <a:pPr marL="457200" lvl="0" indent="0" algn="l" rtl="0">
              <a:spcBef>
                <a:spcPts val="1000"/>
              </a:spcBef>
              <a:spcAft>
                <a:spcPts val="0"/>
              </a:spcAft>
              <a:buNone/>
            </a:pPr>
            <a:r>
              <a:rPr lang="en" sz="1500">
                <a:latin typeface="Inter"/>
                <a:ea typeface="Inter"/>
                <a:cs typeface="Inter"/>
                <a:sym typeface="Inter"/>
              </a:rPr>
              <a:t>Cardiovascular diseases</a:t>
            </a:r>
            <a:endParaRPr sz="1500">
              <a:latin typeface="Inter"/>
              <a:ea typeface="Inter"/>
              <a:cs typeface="Inter"/>
              <a:sym typeface="Inter"/>
            </a:endParaRPr>
          </a:p>
          <a:p>
            <a:pPr marL="457200" lvl="0" indent="0" algn="l" rtl="0">
              <a:spcBef>
                <a:spcPts val="1000"/>
              </a:spcBef>
              <a:spcAft>
                <a:spcPts val="0"/>
              </a:spcAft>
              <a:buNone/>
            </a:pPr>
            <a:r>
              <a:rPr lang="en" sz="1500">
                <a:latin typeface="Inter"/>
                <a:ea typeface="Inter"/>
                <a:cs typeface="Inter"/>
                <a:sym typeface="Inter"/>
              </a:rPr>
              <a:t>Motor vehicle crashes</a:t>
            </a:r>
            <a:endParaRPr sz="1500">
              <a:latin typeface="Inter"/>
              <a:ea typeface="Inter"/>
              <a:cs typeface="Inter"/>
              <a:sym typeface="Inter"/>
            </a:endParaRPr>
          </a:p>
          <a:p>
            <a:pPr marL="457200" lvl="0" indent="0" algn="l" rtl="0">
              <a:spcBef>
                <a:spcPts val="1000"/>
              </a:spcBef>
              <a:spcAft>
                <a:spcPts val="1000"/>
              </a:spcAft>
              <a:buNone/>
            </a:pPr>
            <a:r>
              <a:rPr lang="en" sz="1500">
                <a:latin typeface="Inter"/>
                <a:ea typeface="Inter"/>
                <a:cs typeface="Inter"/>
                <a:sym typeface="Inter"/>
              </a:rPr>
              <a:t>Firearm injuries</a:t>
            </a:r>
            <a:endParaRPr sz="1500">
              <a:latin typeface="Inter"/>
              <a:ea typeface="Inter"/>
              <a:cs typeface="Inter"/>
              <a:sym typeface="Inter"/>
            </a:endParaRPr>
          </a:p>
        </p:txBody>
      </p:sp>
      <p:pic>
        <p:nvPicPr>
          <p:cNvPr id="1603" name="Google Shape;1603;p89" title="ypll_chart.png"/>
          <p:cNvPicPr preferRelativeResize="0"/>
          <p:nvPr/>
        </p:nvPicPr>
        <p:blipFill rotWithShape="1">
          <a:blip r:embed="rId4">
            <a:alphaModFix/>
          </a:blip>
          <a:srcRect b="3865"/>
          <a:stretch/>
        </p:blipFill>
        <p:spPr>
          <a:xfrm>
            <a:off x="2528575" y="994000"/>
            <a:ext cx="5860588" cy="3710978"/>
          </a:xfrm>
          <a:prstGeom prst="rect">
            <a:avLst/>
          </a:prstGeom>
          <a:noFill/>
          <a:ln>
            <a:noFill/>
          </a:ln>
        </p:spPr>
      </p:pic>
      <p:sp>
        <p:nvSpPr>
          <p:cNvPr id="1604" name="Google Shape;1604;p89"/>
          <p:cNvSpPr txBox="1">
            <a:spLocks noGrp="1"/>
          </p:cNvSpPr>
          <p:nvPr>
            <p:ph type="body" idx="4"/>
          </p:nvPr>
        </p:nvSpPr>
        <p:spPr>
          <a:xfrm>
            <a:off x="2473225" y="4750775"/>
            <a:ext cx="6064200" cy="3219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analysis of CTDPH mortality records</a:t>
            </a:r>
            <a:endParaRPr sz="1500" i="1">
              <a:latin typeface="Inter"/>
              <a:ea typeface="Inter"/>
              <a:cs typeface="Inter"/>
              <a:sym typeface="Inte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08"/>
        <p:cNvGrpSpPr/>
        <p:nvPr/>
      </p:nvGrpSpPr>
      <p:grpSpPr>
        <a:xfrm>
          <a:off x="0" y="0"/>
          <a:ext cx="0" cy="0"/>
          <a:chOff x="0" y="0"/>
          <a:chExt cx="0" cy="0"/>
        </a:xfrm>
      </p:grpSpPr>
      <p:sp>
        <p:nvSpPr>
          <p:cNvPr id="1609" name="Google Shape;1609;p90"/>
          <p:cNvSpPr txBox="1">
            <a:spLocks noGrp="1"/>
          </p:cNvSpPr>
          <p:nvPr>
            <p:ph type="title"/>
          </p:nvPr>
        </p:nvSpPr>
        <p:spPr>
          <a:xfrm flipH="1">
            <a:off x="1046125" y="722375"/>
            <a:ext cx="5034000" cy="1571100"/>
          </a:xfrm>
          <a:prstGeom prst="rect">
            <a:avLst/>
          </a:prstGeom>
        </p:spPr>
        <p:txBody>
          <a:bodyPr spcFirstLastPara="1" wrap="square" lIns="274300" tIns="91425" rIns="91425" bIns="91425" anchor="t" anchorCtr="0">
            <a:normAutofit/>
          </a:bodyPr>
          <a:lstStyle/>
          <a:p>
            <a:pPr marL="0" lvl="0" indent="0" algn="l" rtl="0">
              <a:lnSpc>
                <a:spcPct val="80000"/>
              </a:lnSpc>
              <a:spcBef>
                <a:spcPts val="0"/>
              </a:spcBef>
              <a:spcAft>
                <a:spcPts val="0"/>
              </a:spcAft>
              <a:buSzPts val="5500"/>
              <a:buNone/>
            </a:pPr>
            <a:r>
              <a:rPr lang="en"/>
              <a:t>Study Results by Topic</a:t>
            </a:r>
            <a:endParaRPr/>
          </a:p>
        </p:txBody>
      </p:sp>
      <p:grpSp>
        <p:nvGrpSpPr>
          <p:cNvPr id="1610" name="Google Shape;1610;p90"/>
          <p:cNvGrpSpPr/>
          <p:nvPr/>
        </p:nvGrpSpPr>
        <p:grpSpPr>
          <a:xfrm rot="5400000">
            <a:off x="595827" y="890398"/>
            <a:ext cx="369896" cy="333900"/>
            <a:chOff x="96076" y="654376"/>
            <a:chExt cx="369896" cy="333900"/>
          </a:xfrm>
        </p:grpSpPr>
        <p:cxnSp>
          <p:nvCxnSpPr>
            <p:cNvPr id="1611" name="Google Shape;1611;p90"/>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612" name="Google Shape;1612;p90"/>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613" name="Google Shape;1613;p90"/>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pic>
        <p:nvPicPr>
          <p:cNvPr id="1614" name="Google Shape;1614;p90"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8"/>
        <p:cNvGrpSpPr/>
        <p:nvPr/>
      </p:nvGrpSpPr>
      <p:grpSpPr>
        <a:xfrm>
          <a:off x="0" y="0"/>
          <a:ext cx="0" cy="0"/>
          <a:chOff x="0" y="0"/>
          <a:chExt cx="0" cy="0"/>
        </a:xfrm>
      </p:grpSpPr>
      <p:cxnSp>
        <p:nvCxnSpPr>
          <p:cNvPr id="1619" name="Google Shape;1619;p91"/>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620" name="Google Shape;1620;p91"/>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21" name="Google Shape;1621;p91"/>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622" name="Google Shape;1622;p91"/>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623" name="Google Shape;1623;p91"/>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200" b="1"/>
              <a:t>Access to high-quality, affordable health care</a:t>
            </a:r>
            <a:endParaRPr sz="2200" b="1"/>
          </a:p>
        </p:txBody>
      </p:sp>
      <p:sp>
        <p:nvSpPr>
          <p:cNvPr id="1624" name="Google Shape;1624;p91"/>
          <p:cNvSpPr txBox="1">
            <a:spLocks noGrp="1"/>
          </p:cNvSpPr>
          <p:nvPr>
            <p:ph type="body" idx="4"/>
          </p:nvPr>
        </p:nvSpPr>
        <p:spPr>
          <a:xfrm>
            <a:off x="6802450" y="922725"/>
            <a:ext cx="2341500" cy="3989100"/>
          </a:xfrm>
          <a:prstGeom prst="rect">
            <a:avLst/>
          </a:prstGeom>
          <a:noFill/>
        </p:spPr>
        <p:txBody>
          <a:bodyPr spcFirstLastPara="1" wrap="square" lIns="182875" tIns="0" rIns="91425" bIns="146300" anchor="t" anchorCtr="0">
            <a:normAutofit/>
          </a:bodyPr>
          <a:lstStyle/>
          <a:p>
            <a:pPr marL="0" lvl="0" indent="-98121" algn="l" rtl="0">
              <a:lnSpc>
                <a:spcPct val="115000"/>
              </a:lnSpc>
              <a:spcBef>
                <a:spcPts val="0"/>
              </a:spcBef>
              <a:spcAft>
                <a:spcPts val="0"/>
              </a:spcAft>
              <a:buSzPts val="1545"/>
              <a:buFont typeface="Inter"/>
              <a:buChar char="●"/>
            </a:pPr>
            <a:r>
              <a:rPr lang="en" sz="1545">
                <a:latin typeface="Inter"/>
                <a:ea typeface="Inter"/>
                <a:cs typeface="Inter"/>
                <a:sym typeface="Inter"/>
              </a:rPr>
              <a:t>Traveling outside of Waterbury for quality care</a:t>
            </a:r>
            <a:endParaRPr sz="1545">
              <a:latin typeface="Inter"/>
              <a:ea typeface="Inter"/>
              <a:cs typeface="Inter"/>
              <a:sym typeface="Inter"/>
            </a:endParaRPr>
          </a:p>
          <a:p>
            <a:pPr marL="0" lvl="0" indent="-98121" algn="l" rtl="0">
              <a:spcBef>
                <a:spcPts val="0"/>
              </a:spcBef>
              <a:spcAft>
                <a:spcPts val="0"/>
              </a:spcAft>
              <a:buSzPts val="1545"/>
              <a:buFont typeface="Inter"/>
              <a:buChar char="●"/>
            </a:pPr>
            <a:r>
              <a:rPr lang="en" sz="1545">
                <a:latin typeface="Inter"/>
                <a:ea typeface="Inter"/>
                <a:cs typeface="Inter"/>
                <a:sym typeface="Inter"/>
              </a:rPr>
              <a:t>Difficulty receiving timely care across emergency, primary and specialty care</a:t>
            </a:r>
            <a:endParaRPr sz="1545">
              <a:latin typeface="Inter"/>
              <a:ea typeface="Inter"/>
              <a:cs typeface="Inter"/>
              <a:sym typeface="Inter"/>
            </a:endParaRPr>
          </a:p>
          <a:p>
            <a:pPr marL="0" lvl="0" indent="-98121" algn="l" rtl="0">
              <a:spcBef>
                <a:spcPts val="0"/>
              </a:spcBef>
              <a:spcAft>
                <a:spcPts val="0"/>
              </a:spcAft>
              <a:buSzPts val="1545"/>
              <a:buFont typeface="Inter"/>
              <a:buChar char="●"/>
            </a:pPr>
            <a:r>
              <a:rPr lang="en" sz="1545">
                <a:latin typeface="Inter"/>
                <a:ea typeface="Inter"/>
                <a:cs typeface="Inter"/>
                <a:sym typeface="Inter"/>
              </a:rPr>
              <a:t>Feeling “treated as a number”</a:t>
            </a:r>
            <a:endParaRPr sz="1545">
              <a:latin typeface="Inter"/>
              <a:ea typeface="Inter"/>
              <a:cs typeface="Inter"/>
              <a:sym typeface="Inter"/>
            </a:endParaRPr>
          </a:p>
          <a:p>
            <a:pPr marL="0" lvl="0" indent="-98121" algn="l" rtl="0">
              <a:spcBef>
                <a:spcPts val="0"/>
              </a:spcBef>
              <a:spcAft>
                <a:spcPts val="0"/>
              </a:spcAft>
              <a:buSzPts val="1545"/>
              <a:buFont typeface="Inter"/>
              <a:buChar char="●"/>
            </a:pPr>
            <a:r>
              <a:rPr lang="en" sz="1545">
                <a:latin typeface="Inter"/>
                <a:ea typeface="Inter"/>
                <a:cs typeface="Inter"/>
                <a:sym typeface="Inter"/>
              </a:rPr>
              <a:t>High costs restricted care access especially for (un)derinsured participants</a:t>
            </a:r>
            <a:endParaRPr sz="1545">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1625" name="Google Shape;1625;p91"/>
          <p:cNvSpPr txBox="1">
            <a:spLocks noGrp="1"/>
          </p:cNvSpPr>
          <p:nvPr>
            <p:ph type="title" idx="5"/>
          </p:nvPr>
        </p:nvSpPr>
        <p:spPr>
          <a:xfrm>
            <a:off x="7048750" y="428225"/>
            <a:ext cx="18489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200"/>
              <a:buNone/>
            </a:pPr>
            <a:r>
              <a:rPr lang="en" sz="1500"/>
              <a:t>The most discussed topic</a:t>
            </a:r>
            <a:endParaRPr sz="1500"/>
          </a:p>
        </p:txBody>
      </p:sp>
      <p:cxnSp>
        <p:nvCxnSpPr>
          <p:cNvPr id="1626" name="Google Shape;1626;p91"/>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627" name="Google Shape;1627;p91"/>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628" name="Google Shape;1628;p91"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629" name="Google Shape;1629;p91"/>
          <p:cNvSpPr txBox="1"/>
          <p:nvPr/>
        </p:nvSpPr>
        <p:spPr>
          <a:xfrm>
            <a:off x="964481" y="3109350"/>
            <a:ext cx="53853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t>“Emergency rooms are unfair. I was next in line, but I waited there for 13 hours because ambulances kept coming in.”</a:t>
            </a:r>
            <a:endParaRPr sz="2300" i="1"/>
          </a:p>
        </p:txBody>
      </p:sp>
      <p:sp>
        <p:nvSpPr>
          <p:cNvPr id="1630" name="Google Shape;1630;p91"/>
          <p:cNvSpPr txBox="1"/>
          <p:nvPr/>
        </p:nvSpPr>
        <p:spPr>
          <a:xfrm>
            <a:off x="923681" y="1098725"/>
            <a:ext cx="54669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t>“[E]ven if I’m on my last shred of life, get me a car because I can’t afford an ambulance.”</a:t>
            </a:r>
            <a:endParaRPr sz="2300" i="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34"/>
        <p:cNvGrpSpPr/>
        <p:nvPr/>
      </p:nvGrpSpPr>
      <p:grpSpPr>
        <a:xfrm>
          <a:off x="0" y="0"/>
          <a:ext cx="0" cy="0"/>
          <a:chOff x="0" y="0"/>
          <a:chExt cx="0" cy="0"/>
        </a:xfrm>
      </p:grpSpPr>
      <p:cxnSp>
        <p:nvCxnSpPr>
          <p:cNvPr id="1635" name="Google Shape;1635;p92"/>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636" name="Google Shape;1636;p92"/>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37" name="Google Shape;1637;p92"/>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638" name="Google Shape;1638;p92"/>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639" name="Google Shape;1639;p92"/>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200" b="1"/>
              <a:t>Access to high-quality, affordable health care</a:t>
            </a:r>
            <a:endParaRPr sz="2200" b="1"/>
          </a:p>
        </p:txBody>
      </p:sp>
      <p:sp>
        <p:nvSpPr>
          <p:cNvPr id="1640" name="Google Shape;1640;p92"/>
          <p:cNvSpPr txBox="1">
            <a:spLocks noGrp="1"/>
          </p:cNvSpPr>
          <p:nvPr>
            <p:ph type="body" idx="4"/>
          </p:nvPr>
        </p:nvSpPr>
        <p:spPr>
          <a:xfrm>
            <a:off x="4231825" y="984400"/>
            <a:ext cx="2537700" cy="3989100"/>
          </a:xfrm>
          <a:prstGeom prst="rect">
            <a:avLst/>
          </a:prstGeom>
          <a:noFill/>
        </p:spPr>
        <p:txBody>
          <a:bodyPr spcFirstLastPara="1" wrap="square" lIns="182875" tIns="0" rIns="91425" bIns="146300" anchor="t" anchorCtr="0">
            <a:noAutofit/>
          </a:bodyPr>
          <a:lstStyle/>
          <a:p>
            <a:pPr marL="0" lvl="0" indent="-95250" algn="l" rtl="0">
              <a:lnSpc>
                <a:spcPct val="115000"/>
              </a:lnSpc>
              <a:spcBef>
                <a:spcPts val="0"/>
              </a:spcBef>
              <a:spcAft>
                <a:spcPts val="0"/>
              </a:spcAft>
              <a:buSzPts val="1500"/>
              <a:buFont typeface="Inter"/>
              <a:buChar char="●"/>
            </a:pPr>
            <a:r>
              <a:rPr lang="en" sz="1500">
                <a:latin typeface="Inter"/>
                <a:ea typeface="Inter"/>
                <a:cs typeface="Inter"/>
                <a:sym typeface="Inter"/>
              </a:rPr>
              <a:t> In the City of Waterbury, 11,000 people (about 10% of the city population) is projected to lose their Medicaid coverage due to H.R.1 impacts</a:t>
            </a:r>
            <a:endParaRPr sz="1500">
              <a:latin typeface="Inter"/>
              <a:ea typeface="Inter"/>
              <a:cs typeface="Inter"/>
              <a:sym typeface="Inter"/>
            </a:endParaRPr>
          </a:p>
          <a:p>
            <a:pPr marL="457200" lvl="0" indent="0" algn="l" rtl="0">
              <a:lnSpc>
                <a:spcPct val="115000"/>
              </a:lnSpc>
              <a:spcBef>
                <a:spcPts val="0"/>
              </a:spcBef>
              <a:spcAft>
                <a:spcPts val="0"/>
              </a:spcAft>
              <a:buNone/>
            </a:pPr>
            <a:endParaRPr sz="1500">
              <a:latin typeface="Inter"/>
              <a:ea typeface="Inter"/>
              <a:cs typeface="Inter"/>
              <a:sym typeface="Inter"/>
            </a:endParaRPr>
          </a:p>
          <a:p>
            <a:pPr marL="0" lvl="0" indent="-95250" algn="l" rtl="0">
              <a:lnSpc>
                <a:spcPct val="115000"/>
              </a:lnSpc>
              <a:spcBef>
                <a:spcPts val="0"/>
              </a:spcBef>
              <a:spcAft>
                <a:spcPts val="0"/>
              </a:spcAft>
              <a:buSzPts val="1500"/>
              <a:buFont typeface="Inter"/>
              <a:buChar char="●"/>
            </a:pPr>
            <a:r>
              <a:rPr lang="en" sz="1500">
                <a:latin typeface="Inter"/>
                <a:ea typeface="Inter"/>
                <a:cs typeface="Inter"/>
                <a:sym typeface="Inter"/>
              </a:rPr>
              <a:t>28,000 people projected to lose Medicaid in the five State Senate Districts in and around Waterbury</a:t>
            </a:r>
            <a:endParaRPr sz="1500">
              <a:latin typeface="Inter"/>
              <a:ea typeface="Inter"/>
              <a:cs typeface="Inter"/>
              <a:sym typeface="Inter"/>
            </a:endParaRPr>
          </a:p>
          <a:p>
            <a:pPr marL="0" lvl="0" indent="0" algn="l" rtl="0">
              <a:lnSpc>
                <a:spcPct val="115000"/>
              </a:lnSpc>
              <a:spcBef>
                <a:spcPts val="0"/>
              </a:spcBef>
              <a:spcAft>
                <a:spcPts val="0"/>
              </a:spcAft>
              <a:buNone/>
            </a:pPr>
            <a:endParaRPr sz="1500">
              <a:latin typeface="Inter"/>
              <a:ea typeface="Inter"/>
              <a:cs typeface="Inter"/>
              <a:sym typeface="Inter"/>
            </a:endParaRPr>
          </a:p>
          <a:p>
            <a:pPr marL="0" lvl="0" indent="0" algn="l" rtl="0">
              <a:lnSpc>
                <a:spcPct val="115000"/>
              </a:lnSpc>
              <a:spcBef>
                <a:spcPts val="1000"/>
              </a:spcBef>
              <a:spcAft>
                <a:spcPts val="1000"/>
              </a:spcAft>
              <a:buSzPts val="1000"/>
              <a:buNone/>
            </a:pPr>
            <a:endParaRPr sz="1500">
              <a:latin typeface="Inter"/>
              <a:ea typeface="Inter"/>
              <a:cs typeface="Inter"/>
              <a:sym typeface="Inter"/>
            </a:endParaRPr>
          </a:p>
        </p:txBody>
      </p:sp>
      <p:cxnSp>
        <p:nvCxnSpPr>
          <p:cNvPr id="1641" name="Google Shape;1641;p92"/>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642" name="Google Shape;1642;p92"/>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643" name="Google Shape;1643;p92"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pic>
        <p:nvPicPr>
          <p:cNvPr id="1644" name="Google Shape;1644;p92"/>
          <p:cNvPicPr preferRelativeResize="0"/>
          <p:nvPr/>
        </p:nvPicPr>
        <p:blipFill>
          <a:blip r:embed="rId4">
            <a:alphaModFix/>
          </a:blip>
          <a:stretch>
            <a:fillRect/>
          </a:stretch>
        </p:blipFill>
        <p:spPr>
          <a:xfrm>
            <a:off x="820300" y="980400"/>
            <a:ext cx="3327301" cy="38093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648"/>
        <p:cNvGrpSpPr/>
        <p:nvPr/>
      </p:nvGrpSpPr>
      <p:grpSpPr>
        <a:xfrm>
          <a:off x="0" y="0"/>
          <a:ext cx="0" cy="0"/>
          <a:chOff x="0" y="0"/>
          <a:chExt cx="0" cy="0"/>
        </a:xfrm>
      </p:grpSpPr>
      <p:sp>
        <p:nvSpPr>
          <p:cNvPr id="1649" name="Google Shape;1649;p93"/>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650" name="Google Shape;1650;p93"/>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651" name="Google Shape;1651;p93"/>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52" name="Google Shape;1652;p93"/>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653" name="Google Shape;1653;p93"/>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54" name="Google Shape;1654;p93"/>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655" name="Google Shape;1655;p93"/>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000" b="1"/>
              <a:t>Affordability, cost of living and economic security</a:t>
            </a:r>
            <a:endParaRPr sz="2000" b="1"/>
          </a:p>
        </p:txBody>
      </p:sp>
      <p:sp>
        <p:nvSpPr>
          <p:cNvPr id="1656" name="Google Shape;1656;p93"/>
          <p:cNvSpPr txBox="1">
            <a:spLocks noGrp="1"/>
          </p:cNvSpPr>
          <p:nvPr>
            <p:ph type="body" idx="4"/>
          </p:nvPr>
        </p:nvSpPr>
        <p:spPr>
          <a:xfrm flipH="1">
            <a:off x="-25" y="902900"/>
            <a:ext cx="2355600" cy="4240500"/>
          </a:xfrm>
          <a:prstGeom prst="rect">
            <a:avLst/>
          </a:prstGeom>
          <a:noFill/>
        </p:spPr>
        <p:txBody>
          <a:bodyPr spcFirstLastPara="1" wrap="square" lIns="182875" tIns="0" rIns="91425" bIns="146300" anchor="t" anchorCtr="0">
            <a:normAutofit fontScale="55000" lnSpcReduction="20000"/>
          </a:bodyPr>
          <a:lstStyle/>
          <a:p>
            <a:pPr marL="0" lvl="0" indent="-95012" algn="l" rtl="0">
              <a:spcBef>
                <a:spcPts val="1000"/>
              </a:spcBef>
              <a:spcAft>
                <a:spcPts val="0"/>
              </a:spcAft>
              <a:buSzPct val="100000"/>
              <a:buFont typeface="Inter"/>
              <a:buChar char="●"/>
            </a:pPr>
            <a:r>
              <a:rPr lang="en" sz="3150">
                <a:latin typeface="Inter"/>
                <a:ea typeface="Inter"/>
                <a:cs typeface="Inter"/>
                <a:sym typeface="Inter"/>
              </a:rPr>
              <a:t>The cost of basic needs outpaces incomes</a:t>
            </a:r>
            <a:endParaRPr sz="3150">
              <a:latin typeface="Inter"/>
              <a:ea typeface="Inter"/>
              <a:cs typeface="Inter"/>
              <a:sym typeface="Inter"/>
            </a:endParaRPr>
          </a:p>
          <a:p>
            <a:pPr marL="0" lvl="0" indent="-95012" algn="l" rtl="0">
              <a:spcBef>
                <a:spcPts val="0"/>
              </a:spcBef>
              <a:spcAft>
                <a:spcPts val="0"/>
              </a:spcAft>
              <a:buSzPct val="100000"/>
              <a:buFont typeface="Inter"/>
              <a:buChar char="●"/>
            </a:pPr>
            <a:r>
              <a:rPr lang="en" sz="3150">
                <a:latin typeface="Inter"/>
                <a:ea typeface="Inter"/>
                <a:cs typeface="Inter"/>
                <a:sym typeface="Inter"/>
              </a:rPr>
              <a:t>High costs require choices that harm health</a:t>
            </a:r>
            <a:endParaRPr sz="3150">
              <a:latin typeface="Inter"/>
              <a:ea typeface="Inter"/>
              <a:cs typeface="Inter"/>
              <a:sym typeface="Inter"/>
            </a:endParaRPr>
          </a:p>
          <a:p>
            <a:pPr marL="0" lvl="0" indent="-95012" algn="l" rtl="0">
              <a:spcBef>
                <a:spcPts val="0"/>
              </a:spcBef>
              <a:spcAft>
                <a:spcPts val="0"/>
              </a:spcAft>
              <a:buSzPct val="100000"/>
              <a:buFont typeface="Inter"/>
              <a:buChar char="●"/>
            </a:pPr>
            <a:r>
              <a:rPr lang="en" sz="3150">
                <a:latin typeface="Inter"/>
                <a:ea typeface="Inter"/>
                <a:cs typeface="Inter"/>
                <a:sym typeface="Inter"/>
              </a:rPr>
              <a:t>A “benefits cliff” impacts working families</a:t>
            </a:r>
            <a:endParaRPr sz="3150">
              <a:latin typeface="Inter"/>
              <a:ea typeface="Inter"/>
              <a:cs typeface="Inter"/>
              <a:sym typeface="Inter"/>
            </a:endParaRPr>
          </a:p>
          <a:p>
            <a:pPr marL="0" lvl="0" indent="-95012" algn="l" rtl="0">
              <a:spcBef>
                <a:spcPts val="0"/>
              </a:spcBef>
              <a:spcAft>
                <a:spcPts val="0"/>
              </a:spcAft>
              <a:buSzPct val="100000"/>
              <a:buFont typeface="Inter"/>
              <a:buChar char="●"/>
            </a:pPr>
            <a:r>
              <a:rPr lang="en" sz="3150">
                <a:latin typeface="Inter"/>
                <a:ea typeface="Inter"/>
                <a:cs typeface="Inter"/>
                <a:sym typeface="Inter"/>
              </a:rPr>
              <a:t>Food insecurity has long term implications for health</a:t>
            </a:r>
            <a:endParaRPr sz="3150">
              <a:latin typeface="Inter"/>
              <a:ea typeface="Inter"/>
              <a:cs typeface="Inter"/>
              <a:sym typeface="Inter"/>
            </a:endParaRPr>
          </a:p>
          <a:p>
            <a:pPr marL="0" lvl="0" indent="-95012" algn="l" rtl="0">
              <a:spcBef>
                <a:spcPts val="0"/>
              </a:spcBef>
              <a:spcAft>
                <a:spcPts val="0"/>
              </a:spcAft>
              <a:buSzPct val="100000"/>
              <a:buFont typeface="Inter"/>
              <a:buChar char="●"/>
            </a:pPr>
            <a:r>
              <a:rPr lang="en" sz="3150">
                <a:latin typeface="Inter"/>
                <a:ea typeface="Inter"/>
                <a:cs typeface="Inter"/>
                <a:sym typeface="Inter"/>
              </a:rPr>
              <a:t>Food resources struggle to keep up with need</a:t>
            </a:r>
            <a:endParaRPr sz="3150">
              <a:latin typeface="Inter"/>
              <a:ea typeface="Inter"/>
              <a:cs typeface="Inter"/>
              <a:sym typeface="Inter"/>
            </a:endParaRPr>
          </a:p>
          <a:p>
            <a:pPr marL="0" lvl="0" indent="0" algn="l" rtl="0">
              <a:spcBef>
                <a:spcPts val="1000"/>
              </a:spcBef>
              <a:spcAft>
                <a:spcPts val="0"/>
              </a:spcAft>
              <a:buNone/>
            </a:pPr>
            <a:endParaRPr>
              <a:latin typeface="Inter"/>
              <a:ea typeface="Inter"/>
              <a:cs typeface="Inter"/>
              <a:sym typeface="Inter"/>
            </a:endParaRPr>
          </a:p>
          <a:p>
            <a:pPr marL="0" lvl="0" indent="0" algn="l" rtl="0">
              <a:lnSpc>
                <a:spcPct val="115000"/>
              </a:lnSpc>
              <a:spcBef>
                <a:spcPts val="1000"/>
              </a:spcBef>
              <a:spcAft>
                <a:spcPts val="1000"/>
              </a:spcAft>
              <a:buSzPct val="100000"/>
              <a:buNone/>
            </a:pPr>
            <a:endParaRPr>
              <a:latin typeface="Inter"/>
              <a:ea typeface="Inter"/>
              <a:cs typeface="Inter"/>
              <a:sym typeface="Inter"/>
            </a:endParaRPr>
          </a:p>
        </p:txBody>
      </p:sp>
      <p:sp>
        <p:nvSpPr>
          <p:cNvPr id="1657" name="Google Shape;1657;p93"/>
          <p:cNvSpPr txBox="1">
            <a:spLocks noGrp="1"/>
          </p:cNvSpPr>
          <p:nvPr>
            <p:ph type="title" idx="5"/>
          </p:nvPr>
        </p:nvSpPr>
        <p:spPr>
          <a:xfrm flipH="1">
            <a:off x="259512" y="405850"/>
            <a:ext cx="18489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Clr>
                <a:srgbClr val="000000"/>
              </a:buClr>
              <a:buSzPts val="800"/>
              <a:buFont typeface="Arial"/>
              <a:buNone/>
            </a:pPr>
            <a:r>
              <a:rPr lang="en"/>
              <a:t>The cost of living has risen</a:t>
            </a:r>
            <a:endParaRPr/>
          </a:p>
        </p:txBody>
      </p:sp>
      <p:pic>
        <p:nvPicPr>
          <p:cNvPr id="1658" name="Google Shape;1658;p93"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659" name="Google Shape;1659;p93"/>
          <p:cNvSpPr txBox="1"/>
          <p:nvPr/>
        </p:nvSpPr>
        <p:spPr>
          <a:xfrm>
            <a:off x="2889975" y="1272075"/>
            <a:ext cx="51837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“Wages have not gone up in years while rent, food prices have doubled, tripled.”</a:t>
            </a:r>
            <a:endParaRPr sz="2300" i="1">
              <a:latin typeface="Inter"/>
              <a:ea typeface="Inter"/>
              <a:cs typeface="Inter"/>
              <a:sym typeface="Inter"/>
            </a:endParaRPr>
          </a:p>
        </p:txBody>
      </p:sp>
      <p:sp>
        <p:nvSpPr>
          <p:cNvPr id="1660" name="Google Shape;1660;p93"/>
          <p:cNvSpPr txBox="1"/>
          <p:nvPr/>
        </p:nvSpPr>
        <p:spPr>
          <a:xfrm>
            <a:off x="2947125" y="3223924"/>
            <a:ext cx="50694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 am managing on my social security. This week I might have to eat hot dogs instead of steak.”</a:t>
            </a:r>
            <a:endParaRPr sz="2300" i="1">
              <a:latin typeface="Inter"/>
              <a:ea typeface="Inter"/>
              <a:cs typeface="Inter"/>
              <a:sym typeface="Inte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664"/>
        <p:cNvGrpSpPr/>
        <p:nvPr/>
      </p:nvGrpSpPr>
      <p:grpSpPr>
        <a:xfrm>
          <a:off x="0" y="0"/>
          <a:ext cx="0" cy="0"/>
          <a:chOff x="0" y="0"/>
          <a:chExt cx="0" cy="0"/>
        </a:xfrm>
      </p:grpSpPr>
      <p:sp>
        <p:nvSpPr>
          <p:cNvPr id="1665" name="Google Shape;1665;p94"/>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666" name="Google Shape;1666;p94"/>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667" name="Google Shape;1667;p94"/>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68" name="Google Shape;1668;p94"/>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669" name="Google Shape;1669;p94"/>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70" name="Google Shape;1670;p94"/>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671" name="Google Shape;1671;p94"/>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000" b="1"/>
              <a:t>Affordability, cost of living and economic security</a:t>
            </a:r>
            <a:endParaRPr sz="2000" b="1"/>
          </a:p>
        </p:txBody>
      </p:sp>
      <p:pic>
        <p:nvPicPr>
          <p:cNvPr id="1672" name="Google Shape;1672;p94"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pic>
        <p:nvPicPr>
          <p:cNvPr id="1673" name="Google Shape;1673;p94"/>
          <p:cNvPicPr preferRelativeResize="0"/>
          <p:nvPr/>
        </p:nvPicPr>
        <p:blipFill>
          <a:blip r:embed="rId4">
            <a:alphaModFix/>
          </a:blip>
          <a:stretch>
            <a:fillRect/>
          </a:stretch>
        </p:blipFill>
        <p:spPr>
          <a:xfrm>
            <a:off x="2520300" y="994000"/>
            <a:ext cx="5715049" cy="3485818"/>
          </a:xfrm>
          <a:prstGeom prst="rect">
            <a:avLst/>
          </a:prstGeom>
          <a:noFill/>
          <a:ln>
            <a:noFill/>
          </a:ln>
        </p:spPr>
      </p:pic>
      <p:sp>
        <p:nvSpPr>
          <p:cNvPr id="1674" name="Google Shape;1674;p94"/>
          <p:cNvSpPr txBox="1">
            <a:spLocks noGrp="1"/>
          </p:cNvSpPr>
          <p:nvPr>
            <p:ph type="body" idx="4"/>
          </p:nvPr>
        </p:nvSpPr>
        <p:spPr>
          <a:xfrm>
            <a:off x="4724275" y="4575700"/>
            <a:ext cx="3741000" cy="5067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analysis of 2024 5-year U.S. Census ACS data</a:t>
            </a:r>
            <a:endParaRPr sz="1500" i="1">
              <a:latin typeface="Inter"/>
              <a:ea typeface="Inter"/>
              <a:cs typeface="Inter"/>
              <a:sym typeface="Inte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678"/>
        <p:cNvGrpSpPr/>
        <p:nvPr/>
      </p:nvGrpSpPr>
      <p:grpSpPr>
        <a:xfrm>
          <a:off x="0" y="0"/>
          <a:ext cx="0" cy="0"/>
          <a:chOff x="0" y="0"/>
          <a:chExt cx="0" cy="0"/>
        </a:xfrm>
      </p:grpSpPr>
      <p:sp>
        <p:nvSpPr>
          <p:cNvPr id="1679" name="Google Shape;1679;p95"/>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680" name="Google Shape;1680;p95"/>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681" name="Google Shape;1681;p95"/>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82" name="Google Shape;1682;p95"/>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683" name="Google Shape;1683;p95"/>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84" name="Google Shape;1684;p95"/>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685" name="Google Shape;1685;p95"/>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1800" b="1"/>
              <a:t>Neighborhood environment, safety, and infrastructure</a:t>
            </a:r>
            <a:endParaRPr sz="1800" b="1"/>
          </a:p>
        </p:txBody>
      </p:sp>
      <p:sp>
        <p:nvSpPr>
          <p:cNvPr id="1686" name="Google Shape;1686;p95"/>
          <p:cNvSpPr txBox="1">
            <a:spLocks noGrp="1"/>
          </p:cNvSpPr>
          <p:nvPr>
            <p:ph type="body" idx="4"/>
          </p:nvPr>
        </p:nvSpPr>
        <p:spPr>
          <a:xfrm flipH="1">
            <a:off x="-12325" y="841725"/>
            <a:ext cx="2367900" cy="4301700"/>
          </a:xfrm>
          <a:prstGeom prst="rect">
            <a:avLst/>
          </a:prstGeom>
          <a:noFill/>
        </p:spPr>
        <p:txBody>
          <a:bodyPr spcFirstLastPara="1" wrap="square" lIns="182875" tIns="0" rIns="91425" bIns="146300" anchor="t" anchorCtr="0">
            <a:normAutofit/>
          </a:bodyPr>
          <a:lstStyle/>
          <a:p>
            <a:pPr marL="0" lvl="0" indent="-95250" algn="l" rtl="0">
              <a:spcBef>
                <a:spcPts val="1000"/>
              </a:spcBef>
              <a:spcAft>
                <a:spcPts val="0"/>
              </a:spcAft>
              <a:buSzPts val="1500"/>
              <a:buFont typeface="Inter"/>
              <a:buChar char="●"/>
            </a:pPr>
            <a:r>
              <a:rPr lang="en" sz="1500">
                <a:latin typeface="Inter"/>
                <a:ea typeface="Inter"/>
                <a:cs typeface="Inter"/>
                <a:sym typeface="Inter"/>
              </a:rPr>
              <a:t>Old infrastructure makes water access unreliable</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Blight is unsafe and a source of shame</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Walkability is harmed by inadequate infrastructure and upkeep</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Crime deters people from accessing outdoor resources</a:t>
            </a:r>
            <a:endParaRPr sz="1500">
              <a:latin typeface="Inter"/>
              <a:ea typeface="Inter"/>
              <a:cs typeface="Inter"/>
              <a:sym typeface="Inter"/>
            </a:endParaRPr>
          </a:p>
          <a:p>
            <a:pPr marL="0" lvl="0" indent="-292100" algn="l" rtl="0">
              <a:lnSpc>
                <a:spcPct val="115000"/>
              </a:lnSpc>
              <a:spcBef>
                <a:spcPts val="0"/>
              </a:spcBef>
              <a:spcAft>
                <a:spcPts val="0"/>
              </a:spcAft>
              <a:buSzPts val="1000"/>
              <a:buFont typeface="Inter"/>
              <a:buChar char="●"/>
            </a:pPr>
            <a:endParaRPr>
              <a:latin typeface="Inter"/>
              <a:ea typeface="Inter"/>
              <a:cs typeface="Inter"/>
              <a:sym typeface="Inter"/>
            </a:endParaRPr>
          </a:p>
        </p:txBody>
      </p:sp>
      <p:sp>
        <p:nvSpPr>
          <p:cNvPr id="1687" name="Google Shape;1687;p95"/>
          <p:cNvSpPr txBox="1">
            <a:spLocks noGrp="1"/>
          </p:cNvSpPr>
          <p:nvPr>
            <p:ph type="title" idx="5"/>
          </p:nvPr>
        </p:nvSpPr>
        <p:spPr>
          <a:xfrm flipH="1">
            <a:off x="50" y="405925"/>
            <a:ext cx="23304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Clr>
                <a:srgbClr val="000000"/>
              </a:buClr>
              <a:buSzPts val="800"/>
              <a:buFont typeface="Arial"/>
              <a:buNone/>
            </a:pPr>
            <a:r>
              <a:rPr lang="en" sz="1500"/>
              <a:t>The built environment impacts experiences</a:t>
            </a:r>
            <a:endParaRPr sz="1500"/>
          </a:p>
        </p:txBody>
      </p:sp>
      <p:pic>
        <p:nvPicPr>
          <p:cNvPr id="1688" name="Google Shape;1688;p95"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689" name="Google Shape;1689;p95"/>
          <p:cNvSpPr txBox="1"/>
          <p:nvPr/>
        </p:nvSpPr>
        <p:spPr>
          <a:xfrm>
            <a:off x="2644875" y="1095075"/>
            <a:ext cx="56739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“There is a lack of stability when it comes to water use... We don’t know if the water we use to cook, to bathe ourselves, etc. is healthy.”</a:t>
            </a:r>
            <a:endParaRPr sz="2300" i="1">
              <a:latin typeface="Inter"/>
              <a:ea typeface="Inter"/>
              <a:cs typeface="Inter"/>
              <a:sym typeface="Inter"/>
            </a:endParaRPr>
          </a:p>
        </p:txBody>
      </p:sp>
      <p:sp>
        <p:nvSpPr>
          <p:cNvPr id="1690" name="Google Shape;1690;p95"/>
          <p:cNvSpPr txBox="1"/>
          <p:nvPr/>
        </p:nvSpPr>
        <p:spPr>
          <a:xfrm>
            <a:off x="2651038" y="2828875"/>
            <a:ext cx="5673900" cy="195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“Aquí en Waterbury, hay personas tirando basura, calles sucias, agua sucia...es feo.” [Here in Waterbury, people throw trash everywhere, streets are dirty, water is dirty...it’s awful.]</a:t>
            </a:r>
            <a:endParaRPr sz="2300" i="1">
              <a:latin typeface="Inter"/>
              <a:ea typeface="Inter"/>
              <a:cs typeface="Inter"/>
              <a:sym typeface="Inte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694"/>
        <p:cNvGrpSpPr/>
        <p:nvPr/>
      </p:nvGrpSpPr>
      <p:grpSpPr>
        <a:xfrm>
          <a:off x="0" y="0"/>
          <a:ext cx="0" cy="0"/>
          <a:chOff x="0" y="0"/>
          <a:chExt cx="0" cy="0"/>
        </a:xfrm>
      </p:grpSpPr>
      <p:sp>
        <p:nvSpPr>
          <p:cNvPr id="1695" name="Google Shape;1695;p96"/>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696" name="Google Shape;1696;p96"/>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697" name="Google Shape;1697;p96"/>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698" name="Google Shape;1698;p96"/>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699" name="Google Shape;1699;p96"/>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00" name="Google Shape;1700;p96"/>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701" name="Google Shape;1701;p96"/>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1800" b="1"/>
              <a:t>Neighborhood environment, safety, and infrastructure</a:t>
            </a:r>
            <a:endParaRPr sz="1800" b="1"/>
          </a:p>
        </p:txBody>
      </p:sp>
      <p:pic>
        <p:nvPicPr>
          <p:cNvPr id="1702" name="Google Shape;1702;p96"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703" name="Google Shape;1703;p96"/>
          <p:cNvSpPr txBox="1">
            <a:spLocks noGrp="1"/>
          </p:cNvSpPr>
          <p:nvPr>
            <p:ph type="body" idx="4"/>
          </p:nvPr>
        </p:nvSpPr>
        <p:spPr>
          <a:xfrm>
            <a:off x="38850" y="841725"/>
            <a:ext cx="2290200" cy="3927300"/>
          </a:xfrm>
          <a:prstGeom prst="rect">
            <a:avLst/>
          </a:prstGeom>
          <a:noFill/>
        </p:spPr>
        <p:txBody>
          <a:bodyPr spcFirstLastPara="1" wrap="square" lIns="182875" tIns="0" rIns="91425" bIns="146300" anchor="t" anchorCtr="0">
            <a:normAutofit/>
          </a:bodyPr>
          <a:lstStyle/>
          <a:p>
            <a:pPr marL="0" lvl="0" indent="-98121" algn="l" rtl="0">
              <a:spcBef>
                <a:spcPts val="1000"/>
              </a:spcBef>
              <a:spcAft>
                <a:spcPts val="0"/>
              </a:spcAft>
              <a:buSzPts val="1545"/>
              <a:buFont typeface="Inter"/>
              <a:buChar char="●"/>
            </a:pPr>
            <a:r>
              <a:rPr lang="en" sz="1545">
                <a:latin typeface="Inter"/>
                <a:ea typeface="Inter"/>
                <a:cs typeface="Inter"/>
                <a:sym typeface="Inter"/>
              </a:rPr>
              <a:t>In the 2024 DataHaven Community Wellbeing Survey, </a:t>
            </a:r>
            <a:r>
              <a:rPr lang="en" sz="1545" b="1">
                <a:latin typeface="Inter"/>
                <a:ea typeface="Inter"/>
                <a:cs typeface="Inter"/>
                <a:sym typeface="Inter"/>
              </a:rPr>
              <a:t>46% of Waterbury adults said that the public parks in their area are in good condition, compared to 71% of adults statewide</a:t>
            </a:r>
            <a:endParaRPr sz="1545" b="1">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pic>
        <p:nvPicPr>
          <p:cNvPr id="1704" name="Google Shape;1704;p96"/>
          <p:cNvPicPr preferRelativeResize="0"/>
          <p:nvPr/>
        </p:nvPicPr>
        <p:blipFill>
          <a:blip r:embed="rId4">
            <a:alphaModFix/>
          </a:blip>
          <a:stretch>
            <a:fillRect/>
          </a:stretch>
        </p:blipFill>
        <p:spPr>
          <a:xfrm>
            <a:off x="2520300" y="994000"/>
            <a:ext cx="4493575" cy="3430450"/>
          </a:xfrm>
          <a:prstGeom prst="rect">
            <a:avLst/>
          </a:prstGeom>
          <a:noFill/>
          <a:ln>
            <a:noFill/>
          </a:ln>
        </p:spPr>
      </p:pic>
      <p:sp>
        <p:nvSpPr>
          <p:cNvPr id="1705" name="Google Shape;1705;p96"/>
          <p:cNvSpPr txBox="1">
            <a:spLocks noGrp="1"/>
          </p:cNvSpPr>
          <p:nvPr>
            <p:ph type="body" idx="4"/>
          </p:nvPr>
        </p:nvSpPr>
        <p:spPr>
          <a:xfrm>
            <a:off x="2520300" y="4494600"/>
            <a:ext cx="5187000" cy="5286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Waterbury Town Equity Report, available at ctdatahaven.org</a:t>
            </a:r>
            <a:endParaRPr sz="1500" i="1">
              <a:latin typeface="Inter"/>
              <a:ea typeface="Inter"/>
              <a:cs typeface="Inter"/>
              <a:sym typeface="Inte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709"/>
        <p:cNvGrpSpPr/>
        <p:nvPr/>
      </p:nvGrpSpPr>
      <p:grpSpPr>
        <a:xfrm>
          <a:off x="0" y="0"/>
          <a:ext cx="0" cy="0"/>
          <a:chOff x="0" y="0"/>
          <a:chExt cx="0" cy="0"/>
        </a:xfrm>
      </p:grpSpPr>
      <p:sp>
        <p:nvSpPr>
          <p:cNvPr id="1710" name="Google Shape;1710;p97"/>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711" name="Google Shape;1711;p97"/>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712" name="Google Shape;1712;p97"/>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13" name="Google Shape;1713;p97"/>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714" name="Google Shape;1714;p97"/>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15" name="Google Shape;1715;p97"/>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716" name="Google Shape;1716;p97"/>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1800" b="1"/>
              <a:t>Neighborhood environment, safety, and infrastructure</a:t>
            </a:r>
            <a:endParaRPr sz="1800" b="1"/>
          </a:p>
        </p:txBody>
      </p:sp>
      <p:pic>
        <p:nvPicPr>
          <p:cNvPr id="1717" name="Google Shape;1717;p97"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pic>
        <p:nvPicPr>
          <p:cNvPr id="1718" name="Google Shape;1718;p97" title="Gun Violence 2024.png"/>
          <p:cNvPicPr preferRelativeResize="0"/>
          <p:nvPr/>
        </p:nvPicPr>
        <p:blipFill rotWithShape="1">
          <a:blip r:embed="rId4">
            <a:alphaModFix/>
          </a:blip>
          <a:srcRect l="23295"/>
          <a:stretch/>
        </p:blipFill>
        <p:spPr>
          <a:xfrm>
            <a:off x="2607587" y="918800"/>
            <a:ext cx="5688463" cy="4156925"/>
          </a:xfrm>
          <a:prstGeom prst="rect">
            <a:avLst/>
          </a:prstGeom>
          <a:noFill/>
          <a:ln>
            <a:noFill/>
          </a:ln>
        </p:spPr>
      </p:pic>
      <p:sp>
        <p:nvSpPr>
          <p:cNvPr id="1719" name="Google Shape;1719;p97"/>
          <p:cNvSpPr txBox="1">
            <a:spLocks noGrp="1"/>
          </p:cNvSpPr>
          <p:nvPr>
            <p:ph type="body" idx="4"/>
          </p:nvPr>
        </p:nvSpPr>
        <p:spPr>
          <a:xfrm>
            <a:off x="38850" y="841725"/>
            <a:ext cx="2290200" cy="3927300"/>
          </a:xfrm>
          <a:prstGeom prst="rect">
            <a:avLst/>
          </a:prstGeom>
          <a:noFill/>
        </p:spPr>
        <p:txBody>
          <a:bodyPr spcFirstLastPara="1" wrap="square" lIns="182875" tIns="0" rIns="91425" bIns="146300" anchor="t" anchorCtr="0">
            <a:normAutofit lnSpcReduction="10000"/>
          </a:bodyPr>
          <a:lstStyle/>
          <a:p>
            <a:pPr marL="0" lvl="0" indent="-98121" algn="l" rtl="0">
              <a:spcBef>
                <a:spcPts val="1000"/>
              </a:spcBef>
              <a:spcAft>
                <a:spcPts val="0"/>
              </a:spcAft>
              <a:buSzPts val="1545"/>
              <a:buFont typeface="Inter"/>
              <a:buChar char="●"/>
            </a:pPr>
            <a:r>
              <a:rPr lang="en" sz="1545">
                <a:latin typeface="Inter"/>
                <a:ea typeface="Inter"/>
                <a:cs typeface="Inter"/>
                <a:sym typeface="Inter"/>
              </a:rPr>
              <a:t>In the 2024 DataHaven Community Wellbeing Survey, </a:t>
            </a:r>
            <a:r>
              <a:rPr lang="en" sz="1545" b="1">
                <a:latin typeface="Inter"/>
                <a:ea typeface="Inter"/>
                <a:cs typeface="Inter"/>
                <a:sym typeface="Inter"/>
              </a:rPr>
              <a:t>44% of Waterbury adults are afraid that they or someone in their family will be hurt by gun violence in their neighborhood, compared to 7% of adults in suburban CT towns</a:t>
            </a:r>
            <a:endParaRPr>
              <a:latin typeface="Inter"/>
              <a:ea typeface="Inter"/>
              <a:cs typeface="Inter"/>
              <a:sym typeface="Inte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23"/>
        <p:cNvGrpSpPr/>
        <p:nvPr/>
      </p:nvGrpSpPr>
      <p:grpSpPr>
        <a:xfrm>
          <a:off x="0" y="0"/>
          <a:ext cx="0" cy="0"/>
          <a:chOff x="0" y="0"/>
          <a:chExt cx="0" cy="0"/>
        </a:xfrm>
      </p:grpSpPr>
      <p:cxnSp>
        <p:nvCxnSpPr>
          <p:cNvPr id="1724" name="Google Shape;1724;p98"/>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725" name="Google Shape;1725;p98"/>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26" name="Google Shape;1726;p98"/>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727" name="Google Shape;1727;p98"/>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728" name="Google Shape;1728;p98"/>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1900" b="1"/>
              <a:t>Services and support for children, youth, and families</a:t>
            </a:r>
            <a:endParaRPr sz="1900" b="1"/>
          </a:p>
        </p:txBody>
      </p:sp>
      <p:sp>
        <p:nvSpPr>
          <p:cNvPr id="1729" name="Google Shape;1729;p98"/>
          <p:cNvSpPr txBox="1">
            <a:spLocks noGrp="1"/>
          </p:cNvSpPr>
          <p:nvPr>
            <p:ph type="body" idx="4"/>
          </p:nvPr>
        </p:nvSpPr>
        <p:spPr>
          <a:xfrm>
            <a:off x="6773750" y="841725"/>
            <a:ext cx="2370600" cy="4301700"/>
          </a:xfrm>
          <a:prstGeom prst="rect">
            <a:avLst/>
          </a:prstGeom>
          <a:noFill/>
        </p:spPr>
        <p:txBody>
          <a:bodyPr spcFirstLastPara="1" wrap="square" lIns="182875" tIns="0" rIns="91425" bIns="146300" anchor="t" anchorCtr="0">
            <a:normAutofit/>
          </a:bodyPr>
          <a:lstStyle/>
          <a:p>
            <a:pPr marL="0" lvl="0" indent="-95250" algn="l" rtl="0">
              <a:spcBef>
                <a:spcPts val="1000"/>
              </a:spcBef>
              <a:spcAft>
                <a:spcPts val="0"/>
              </a:spcAft>
              <a:buSzPts val="1500"/>
              <a:buFont typeface="Inter"/>
              <a:buChar char="●"/>
            </a:pPr>
            <a:r>
              <a:rPr lang="en" sz="1500">
                <a:latin typeface="Inter"/>
                <a:ea typeface="Inter"/>
                <a:cs typeface="Inter"/>
                <a:sym typeface="Inter"/>
              </a:rPr>
              <a:t>Childcare is costly and scarce</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Lack of local pediatric healthcare</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Vaping and social media harm youth mental health</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Inadequate support available for high risk pregnancies</a:t>
            </a:r>
            <a:endParaRPr sz="1500">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1730" name="Google Shape;1730;p98"/>
          <p:cNvSpPr txBox="1">
            <a:spLocks noGrp="1"/>
          </p:cNvSpPr>
          <p:nvPr>
            <p:ph type="title" idx="5"/>
          </p:nvPr>
        </p:nvSpPr>
        <p:spPr>
          <a:xfrm>
            <a:off x="6802450" y="405850"/>
            <a:ext cx="23415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200"/>
              <a:buNone/>
            </a:pPr>
            <a:r>
              <a:rPr lang="en" sz="1500"/>
              <a:t>Limited resources to support families</a:t>
            </a:r>
            <a:endParaRPr sz="1500"/>
          </a:p>
        </p:txBody>
      </p:sp>
      <p:cxnSp>
        <p:nvCxnSpPr>
          <p:cNvPr id="1731" name="Google Shape;1731;p98"/>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732" name="Google Shape;1732;p98"/>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733" name="Google Shape;1733;p98"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734" name="Google Shape;1734;p98"/>
          <p:cNvSpPr txBox="1"/>
          <p:nvPr/>
        </p:nvSpPr>
        <p:spPr>
          <a:xfrm>
            <a:off x="1109137" y="1579826"/>
            <a:ext cx="50673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“It’s so common in middle school and high school for kids to have vapes.”</a:t>
            </a:r>
            <a:endParaRPr sz="2300" i="1">
              <a:latin typeface="Inter"/>
              <a:ea typeface="Inter"/>
              <a:cs typeface="Inter"/>
              <a:sym typeface="Inter"/>
            </a:endParaRPr>
          </a:p>
        </p:txBody>
      </p:sp>
      <p:sp>
        <p:nvSpPr>
          <p:cNvPr id="1735" name="Google Shape;1735;p98"/>
          <p:cNvSpPr txBox="1"/>
          <p:nvPr/>
        </p:nvSpPr>
        <p:spPr>
          <a:xfrm>
            <a:off x="1308877" y="3433775"/>
            <a:ext cx="45747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“We need better programs and resources for autistic children.”</a:t>
            </a:r>
            <a:endParaRPr sz="2300" i="1">
              <a:latin typeface="Inter"/>
              <a:ea typeface="Inter"/>
              <a:cs typeface="Inter"/>
              <a:sym typeface="Inte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39"/>
        <p:cNvGrpSpPr/>
        <p:nvPr/>
      </p:nvGrpSpPr>
      <p:grpSpPr>
        <a:xfrm>
          <a:off x="0" y="0"/>
          <a:ext cx="0" cy="0"/>
          <a:chOff x="0" y="0"/>
          <a:chExt cx="0" cy="0"/>
        </a:xfrm>
      </p:grpSpPr>
      <p:cxnSp>
        <p:nvCxnSpPr>
          <p:cNvPr id="1740" name="Google Shape;1740;p99"/>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741" name="Google Shape;1741;p99"/>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42" name="Google Shape;1742;p99"/>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743" name="Google Shape;1743;p99"/>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744" name="Google Shape;1744;p99"/>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1900" b="1"/>
              <a:t>Services and support for children, youth, and families</a:t>
            </a:r>
            <a:endParaRPr sz="1900" b="1"/>
          </a:p>
        </p:txBody>
      </p:sp>
      <p:cxnSp>
        <p:nvCxnSpPr>
          <p:cNvPr id="1745" name="Google Shape;1745;p99"/>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746" name="Google Shape;1746;p99"/>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747" name="Google Shape;1747;p99"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748" name="Google Shape;1748;p99"/>
          <p:cNvSpPr txBox="1">
            <a:spLocks noGrp="1"/>
          </p:cNvSpPr>
          <p:nvPr>
            <p:ph type="body" idx="4"/>
          </p:nvPr>
        </p:nvSpPr>
        <p:spPr>
          <a:xfrm>
            <a:off x="6802450" y="841600"/>
            <a:ext cx="2290200" cy="3927300"/>
          </a:xfrm>
          <a:prstGeom prst="rect">
            <a:avLst/>
          </a:prstGeom>
          <a:noFill/>
        </p:spPr>
        <p:txBody>
          <a:bodyPr spcFirstLastPara="1" wrap="square" lIns="182875" tIns="0" rIns="91425" bIns="146300" anchor="t" anchorCtr="0">
            <a:noAutofit/>
          </a:bodyPr>
          <a:lstStyle/>
          <a:p>
            <a:pPr marL="0" lvl="0" indent="-95250" algn="l" rtl="0">
              <a:spcBef>
                <a:spcPts val="1000"/>
              </a:spcBef>
              <a:spcAft>
                <a:spcPts val="0"/>
              </a:spcAft>
              <a:buSzPts val="1500"/>
              <a:buFont typeface="Inter"/>
              <a:buChar char="●"/>
            </a:pPr>
            <a:r>
              <a:rPr lang="en" sz="1500">
                <a:latin typeface="Inter"/>
                <a:ea typeface="Inter"/>
                <a:cs typeface="Inter"/>
                <a:sym typeface="Inter"/>
              </a:rPr>
              <a:t>According to the DataHaven Community Wellbeing Survey, food insecurity has risen to an all-time high among families with children.</a:t>
            </a:r>
            <a:endParaRPr sz="1500">
              <a:latin typeface="Inter"/>
              <a:ea typeface="Inter"/>
              <a:cs typeface="Inter"/>
              <a:sym typeface="Inter"/>
            </a:endParaRPr>
          </a:p>
          <a:p>
            <a:pPr marL="0" lvl="0" indent="0" algn="l" rtl="0">
              <a:spcBef>
                <a:spcPts val="1000"/>
              </a:spcBef>
              <a:spcAft>
                <a:spcPts val="0"/>
              </a:spcAft>
              <a:buNone/>
            </a:pPr>
            <a:endParaRPr sz="1500">
              <a:latin typeface="Inter"/>
              <a:ea typeface="Inter"/>
              <a:cs typeface="Inter"/>
              <a:sym typeface="Inter"/>
            </a:endParaRPr>
          </a:p>
          <a:p>
            <a:pPr marL="0" lvl="0" indent="-95250" algn="l" rtl="0">
              <a:spcBef>
                <a:spcPts val="1000"/>
              </a:spcBef>
              <a:spcAft>
                <a:spcPts val="0"/>
              </a:spcAft>
              <a:buSzPts val="1500"/>
              <a:buFont typeface="Inter"/>
              <a:buChar char="●"/>
            </a:pPr>
            <a:r>
              <a:rPr lang="en" sz="1500">
                <a:latin typeface="Inter"/>
                <a:ea typeface="Inter"/>
                <a:cs typeface="Inter"/>
                <a:sym typeface="Inter"/>
              </a:rPr>
              <a:t>In Waterbury, 40% of families with children ran out of money for food last year, compared to 26% of adults with children in the state as a whole</a:t>
            </a:r>
            <a:endParaRPr sz="1500">
              <a:latin typeface="Inter"/>
              <a:ea typeface="Inter"/>
              <a:cs typeface="Inter"/>
              <a:sym typeface="Inter"/>
            </a:endParaRPr>
          </a:p>
          <a:p>
            <a:pPr marL="0" lvl="0" indent="0" algn="l" rtl="0">
              <a:lnSpc>
                <a:spcPct val="115000"/>
              </a:lnSpc>
              <a:spcBef>
                <a:spcPts val="1000"/>
              </a:spcBef>
              <a:spcAft>
                <a:spcPts val="1000"/>
              </a:spcAft>
              <a:buSzPts val="1000"/>
              <a:buNone/>
            </a:pPr>
            <a:endParaRPr sz="1500">
              <a:latin typeface="Inter"/>
              <a:ea typeface="Inter"/>
              <a:cs typeface="Inter"/>
              <a:sym typeface="Inter"/>
            </a:endParaRPr>
          </a:p>
        </p:txBody>
      </p:sp>
      <p:pic>
        <p:nvPicPr>
          <p:cNvPr id="1749" name="Google Shape;1749;p99" title="ct_food_insecurity_trend_lines.png"/>
          <p:cNvPicPr preferRelativeResize="0"/>
          <p:nvPr/>
        </p:nvPicPr>
        <p:blipFill>
          <a:blip r:embed="rId4">
            <a:alphaModFix/>
          </a:blip>
          <a:stretch>
            <a:fillRect/>
          </a:stretch>
        </p:blipFill>
        <p:spPr>
          <a:xfrm>
            <a:off x="732875" y="913000"/>
            <a:ext cx="5693700" cy="3558576"/>
          </a:xfrm>
          <a:prstGeom prst="rect">
            <a:avLst/>
          </a:prstGeom>
          <a:noFill/>
          <a:ln>
            <a:noFill/>
          </a:ln>
        </p:spPr>
      </p:pic>
      <p:sp>
        <p:nvSpPr>
          <p:cNvPr id="1750" name="Google Shape;1750;p99"/>
          <p:cNvSpPr txBox="1">
            <a:spLocks noGrp="1"/>
          </p:cNvSpPr>
          <p:nvPr>
            <p:ph type="body" idx="4"/>
          </p:nvPr>
        </p:nvSpPr>
        <p:spPr>
          <a:xfrm>
            <a:off x="732875" y="4542975"/>
            <a:ext cx="5187000" cy="5286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Community Wellbeing Survey, individual year estimates from 2015 to 2025</a:t>
            </a:r>
            <a:endParaRPr sz="1500" i="1">
              <a:latin typeface="Inter"/>
              <a:ea typeface="Inter"/>
              <a:cs typeface="Inter"/>
              <a:sym typeface="Inte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54"/>
        <p:cNvGrpSpPr/>
        <p:nvPr/>
      </p:nvGrpSpPr>
      <p:grpSpPr>
        <a:xfrm>
          <a:off x="0" y="0"/>
          <a:ext cx="0" cy="0"/>
          <a:chOff x="0" y="0"/>
          <a:chExt cx="0" cy="0"/>
        </a:xfrm>
      </p:grpSpPr>
      <p:cxnSp>
        <p:nvCxnSpPr>
          <p:cNvPr id="1755" name="Google Shape;1755;p100"/>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756" name="Google Shape;1756;p100"/>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57" name="Google Shape;1757;p100"/>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758" name="Google Shape;1758;p100"/>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759" name="Google Shape;1759;p100"/>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300" b="1"/>
              <a:t>Mental health and substance use</a:t>
            </a:r>
            <a:endParaRPr sz="2300" b="1"/>
          </a:p>
        </p:txBody>
      </p:sp>
      <p:sp>
        <p:nvSpPr>
          <p:cNvPr id="1760" name="Google Shape;1760;p100"/>
          <p:cNvSpPr txBox="1">
            <a:spLocks noGrp="1"/>
          </p:cNvSpPr>
          <p:nvPr>
            <p:ph type="body" idx="4"/>
          </p:nvPr>
        </p:nvSpPr>
        <p:spPr>
          <a:xfrm>
            <a:off x="6773750" y="841600"/>
            <a:ext cx="2370300" cy="4302000"/>
          </a:xfrm>
          <a:prstGeom prst="rect">
            <a:avLst/>
          </a:prstGeom>
          <a:noFill/>
        </p:spPr>
        <p:txBody>
          <a:bodyPr spcFirstLastPara="1" wrap="square" lIns="182875" tIns="0" rIns="91425" bIns="146300" anchor="t" anchorCtr="0">
            <a:normAutofit fontScale="85000" lnSpcReduction="20000"/>
          </a:bodyPr>
          <a:lstStyle/>
          <a:p>
            <a:pPr marL="0" lvl="0" indent="-94456" algn="l" rtl="0">
              <a:spcBef>
                <a:spcPts val="1000"/>
              </a:spcBef>
              <a:spcAft>
                <a:spcPts val="0"/>
              </a:spcAft>
              <a:buSzPct val="100000"/>
              <a:buFont typeface="Inter"/>
              <a:buChar char="●"/>
            </a:pPr>
            <a:r>
              <a:rPr lang="en" sz="1608">
                <a:latin typeface="Inter"/>
                <a:ea typeface="Inter"/>
                <a:cs typeface="Inter"/>
                <a:sym typeface="Inter"/>
              </a:rPr>
              <a:t>Depression and anxiety tied to unaffordable rent, food, lack of care, and to loneliness</a:t>
            </a:r>
            <a:endParaRPr sz="1608">
              <a:latin typeface="Inter"/>
              <a:ea typeface="Inter"/>
              <a:cs typeface="Inter"/>
              <a:sym typeface="Inter"/>
            </a:endParaRPr>
          </a:p>
          <a:p>
            <a:pPr marL="0" lvl="0" indent="-94456" algn="l" rtl="0">
              <a:spcBef>
                <a:spcPts val="0"/>
              </a:spcBef>
              <a:spcAft>
                <a:spcPts val="0"/>
              </a:spcAft>
              <a:buSzPct val="100000"/>
              <a:buFont typeface="Inter"/>
              <a:buChar char="●"/>
            </a:pPr>
            <a:r>
              <a:rPr lang="en" sz="1608">
                <a:latin typeface="Inter"/>
                <a:ea typeface="Inter"/>
                <a:cs typeface="Inter"/>
                <a:sym typeface="Inter"/>
              </a:rPr>
              <a:t>Long waits and too few providers; program mismatches; stigma in immigrant communities and communities of color</a:t>
            </a:r>
            <a:endParaRPr sz="1608">
              <a:latin typeface="Inter"/>
              <a:ea typeface="Inter"/>
              <a:cs typeface="Inter"/>
              <a:sym typeface="Inter"/>
            </a:endParaRPr>
          </a:p>
          <a:p>
            <a:pPr marL="0" lvl="0" indent="-94456" algn="l" rtl="0">
              <a:spcBef>
                <a:spcPts val="0"/>
              </a:spcBef>
              <a:spcAft>
                <a:spcPts val="0"/>
              </a:spcAft>
              <a:buSzPct val="100000"/>
              <a:buFont typeface="Inter"/>
              <a:buChar char="●"/>
            </a:pPr>
            <a:r>
              <a:rPr lang="en" sz="1608">
                <a:latin typeface="Inter"/>
                <a:ea typeface="Inter"/>
                <a:cs typeface="Inter"/>
                <a:sym typeface="Inter"/>
              </a:rPr>
              <a:t> Highly visible drug use and overdoses; youth tobacco and vaping</a:t>
            </a:r>
            <a:endParaRPr sz="1608">
              <a:latin typeface="Inter"/>
              <a:ea typeface="Inter"/>
              <a:cs typeface="Inter"/>
              <a:sym typeface="Inter"/>
            </a:endParaRPr>
          </a:p>
          <a:p>
            <a:pPr marL="0" lvl="0" indent="-94456" algn="l" rtl="0">
              <a:spcBef>
                <a:spcPts val="0"/>
              </a:spcBef>
              <a:spcAft>
                <a:spcPts val="0"/>
              </a:spcAft>
              <a:buSzPct val="100000"/>
              <a:buFont typeface="Inter"/>
              <a:buChar char="●"/>
            </a:pPr>
            <a:r>
              <a:rPr lang="en" sz="1608">
                <a:latin typeface="Inter"/>
                <a:ea typeface="Inter"/>
                <a:cs typeface="Inter"/>
                <a:sym typeface="Inter"/>
              </a:rPr>
              <a:t>People leaving incarceration struggle to find work, acceptance, and relapse</a:t>
            </a:r>
            <a:endParaRPr sz="1608">
              <a:latin typeface="Inter"/>
              <a:ea typeface="Inter"/>
              <a:cs typeface="Inter"/>
              <a:sym typeface="Inter"/>
            </a:endParaRPr>
          </a:p>
          <a:p>
            <a:pPr marL="0" lvl="0" indent="0" algn="l" rtl="0">
              <a:lnSpc>
                <a:spcPct val="115000"/>
              </a:lnSpc>
              <a:spcBef>
                <a:spcPts val="1000"/>
              </a:spcBef>
              <a:spcAft>
                <a:spcPts val="1000"/>
              </a:spcAft>
              <a:buSzPct val="100000"/>
              <a:buNone/>
            </a:pPr>
            <a:endParaRPr>
              <a:latin typeface="Inter"/>
              <a:ea typeface="Inter"/>
              <a:cs typeface="Inter"/>
              <a:sym typeface="Inter"/>
            </a:endParaRPr>
          </a:p>
        </p:txBody>
      </p:sp>
      <p:sp>
        <p:nvSpPr>
          <p:cNvPr id="1761" name="Google Shape;1761;p100"/>
          <p:cNvSpPr txBox="1">
            <a:spLocks noGrp="1"/>
          </p:cNvSpPr>
          <p:nvPr>
            <p:ph type="title" idx="5"/>
          </p:nvPr>
        </p:nvSpPr>
        <p:spPr>
          <a:xfrm>
            <a:off x="6865975" y="405850"/>
            <a:ext cx="21729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200"/>
              <a:buNone/>
            </a:pPr>
            <a:r>
              <a:rPr lang="en" sz="1500"/>
              <a:t>Mental health and addiction crisis</a:t>
            </a:r>
            <a:endParaRPr sz="1500"/>
          </a:p>
        </p:txBody>
      </p:sp>
      <p:cxnSp>
        <p:nvCxnSpPr>
          <p:cNvPr id="1762" name="Google Shape;1762;p100"/>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763" name="Google Shape;1763;p100"/>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764" name="Google Shape;1764;p100"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765" name="Google Shape;1765;p100"/>
          <p:cNvSpPr txBox="1"/>
          <p:nvPr/>
        </p:nvSpPr>
        <p:spPr>
          <a:xfrm>
            <a:off x="886538" y="1263113"/>
            <a:ext cx="55125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“if someone lives by themselves in a rented room, and they get depressed, a pill is not going to help that. They need community, and love, and care.”</a:t>
            </a:r>
            <a:endParaRPr sz="2300" i="1">
              <a:latin typeface="Inter"/>
              <a:ea typeface="Inter"/>
              <a:cs typeface="Inter"/>
              <a:sym typeface="Inter"/>
            </a:endParaRPr>
          </a:p>
        </p:txBody>
      </p:sp>
      <p:sp>
        <p:nvSpPr>
          <p:cNvPr id="1766" name="Google Shape;1766;p100"/>
          <p:cNvSpPr txBox="1"/>
          <p:nvPr/>
        </p:nvSpPr>
        <p:spPr>
          <a:xfrm>
            <a:off x="886538" y="3285425"/>
            <a:ext cx="55125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“...if you are working hard but can’t meet your basic needs, of course your mental health will collapse.”</a:t>
            </a:r>
            <a:endParaRPr sz="2300" i="1">
              <a:latin typeface="Inter"/>
              <a:ea typeface="Inter"/>
              <a:cs typeface="Inter"/>
              <a:sym typeface="Inte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70"/>
        <p:cNvGrpSpPr/>
        <p:nvPr/>
      </p:nvGrpSpPr>
      <p:grpSpPr>
        <a:xfrm>
          <a:off x="0" y="0"/>
          <a:ext cx="0" cy="0"/>
          <a:chOff x="0" y="0"/>
          <a:chExt cx="0" cy="0"/>
        </a:xfrm>
      </p:grpSpPr>
      <p:cxnSp>
        <p:nvCxnSpPr>
          <p:cNvPr id="1771" name="Google Shape;1771;p101"/>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772" name="Google Shape;1772;p101"/>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73" name="Google Shape;1773;p101"/>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774" name="Google Shape;1774;p101"/>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775" name="Google Shape;1775;p101"/>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300" b="1"/>
              <a:t>Mental health and substance use</a:t>
            </a:r>
            <a:endParaRPr sz="2300" b="1"/>
          </a:p>
        </p:txBody>
      </p:sp>
      <p:cxnSp>
        <p:nvCxnSpPr>
          <p:cNvPr id="1776" name="Google Shape;1776;p101"/>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777" name="Google Shape;1777;p101"/>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778" name="Google Shape;1778;p101"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779" name="Google Shape;1779;p101"/>
          <p:cNvSpPr txBox="1">
            <a:spLocks noGrp="1"/>
          </p:cNvSpPr>
          <p:nvPr>
            <p:ph type="body" idx="4"/>
          </p:nvPr>
        </p:nvSpPr>
        <p:spPr>
          <a:xfrm>
            <a:off x="781075" y="4799146"/>
            <a:ext cx="6064200" cy="3219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2024 DataHaven Community Wellbeing Survey</a:t>
            </a:r>
            <a:endParaRPr sz="1500" i="1">
              <a:latin typeface="Inter"/>
              <a:ea typeface="Inter"/>
              <a:cs typeface="Inter"/>
              <a:sym typeface="Inter"/>
            </a:endParaRPr>
          </a:p>
        </p:txBody>
      </p:sp>
      <p:pic>
        <p:nvPicPr>
          <p:cNvPr id="1780" name="Google Shape;1780;p101" title="mental_health_chart (3).png"/>
          <p:cNvPicPr preferRelativeResize="0"/>
          <p:nvPr/>
        </p:nvPicPr>
        <p:blipFill rotWithShape="1">
          <a:blip r:embed="rId4">
            <a:alphaModFix/>
          </a:blip>
          <a:srcRect b="10209"/>
          <a:stretch/>
        </p:blipFill>
        <p:spPr>
          <a:xfrm>
            <a:off x="781075" y="874100"/>
            <a:ext cx="7929482" cy="39250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784"/>
        <p:cNvGrpSpPr/>
        <p:nvPr/>
      </p:nvGrpSpPr>
      <p:grpSpPr>
        <a:xfrm>
          <a:off x="0" y="0"/>
          <a:ext cx="0" cy="0"/>
          <a:chOff x="0" y="0"/>
          <a:chExt cx="0" cy="0"/>
        </a:xfrm>
      </p:grpSpPr>
      <p:sp>
        <p:nvSpPr>
          <p:cNvPr id="1785" name="Google Shape;1785;p102"/>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786" name="Google Shape;1786;p102"/>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787" name="Google Shape;1787;p102"/>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88" name="Google Shape;1788;p102"/>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789" name="Google Shape;1789;p102"/>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790" name="Google Shape;1790;p102"/>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791" name="Google Shape;1791;p102"/>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Older adults and disabilities</a:t>
            </a:r>
            <a:endParaRPr sz="2100" b="1"/>
          </a:p>
        </p:txBody>
      </p:sp>
      <p:sp>
        <p:nvSpPr>
          <p:cNvPr id="1792" name="Google Shape;1792;p102"/>
          <p:cNvSpPr txBox="1">
            <a:spLocks noGrp="1"/>
          </p:cNvSpPr>
          <p:nvPr>
            <p:ph type="body" idx="4"/>
          </p:nvPr>
        </p:nvSpPr>
        <p:spPr>
          <a:xfrm flipH="1">
            <a:off x="-12325" y="841725"/>
            <a:ext cx="2367900" cy="4301700"/>
          </a:xfrm>
          <a:prstGeom prst="rect">
            <a:avLst/>
          </a:prstGeom>
          <a:noFill/>
        </p:spPr>
        <p:txBody>
          <a:bodyPr spcFirstLastPara="1" wrap="square" lIns="182875" tIns="0" rIns="91425" bIns="146300" anchor="t" anchorCtr="0">
            <a:normAutofit lnSpcReduction="10000"/>
          </a:bodyPr>
          <a:lstStyle/>
          <a:p>
            <a:pPr marL="57150" lvl="0" indent="-152400" algn="l" rtl="0">
              <a:spcBef>
                <a:spcPts val="1000"/>
              </a:spcBef>
              <a:spcAft>
                <a:spcPts val="0"/>
              </a:spcAft>
              <a:buSzPts val="1500"/>
              <a:buFont typeface="Inter"/>
              <a:buChar char="●"/>
            </a:pPr>
            <a:r>
              <a:rPr lang="en" sz="1500">
                <a:latin typeface="Inter"/>
                <a:ea typeface="Inter"/>
                <a:cs typeface="Inter"/>
                <a:sym typeface="Inter"/>
              </a:rPr>
              <a:t>Fixed incomes squeezed by rising rent, utilities, and new medication copays</a:t>
            </a:r>
            <a:endParaRPr sz="1500">
              <a:latin typeface="Inter"/>
              <a:ea typeface="Inter"/>
              <a:cs typeface="Inter"/>
              <a:sym typeface="Inter"/>
            </a:endParaRPr>
          </a:p>
          <a:p>
            <a:pPr marL="57150" lvl="0" indent="-152400" algn="l" rtl="0">
              <a:spcBef>
                <a:spcPts val="0"/>
              </a:spcBef>
              <a:spcAft>
                <a:spcPts val="0"/>
              </a:spcAft>
              <a:buSzPts val="1500"/>
              <a:buFont typeface="Inter"/>
              <a:buChar char="●"/>
            </a:pPr>
            <a:r>
              <a:rPr lang="en" sz="1500">
                <a:latin typeface="Inter"/>
                <a:ea typeface="Inter"/>
                <a:cs typeface="Inter"/>
                <a:sym typeface="Inter"/>
              </a:rPr>
              <a:t>Isolation: many lack nearby family or are unsure where to turn for help</a:t>
            </a:r>
            <a:endParaRPr sz="1500">
              <a:latin typeface="Inter"/>
              <a:ea typeface="Inter"/>
              <a:cs typeface="Inter"/>
              <a:sym typeface="Inter"/>
            </a:endParaRPr>
          </a:p>
          <a:p>
            <a:pPr marL="57150" lvl="0" indent="-152400" algn="l" rtl="0">
              <a:spcBef>
                <a:spcPts val="0"/>
              </a:spcBef>
              <a:spcAft>
                <a:spcPts val="0"/>
              </a:spcAft>
              <a:buSzPts val="1500"/>
              <a:buFont typeface="Inter"/>
              <a:buChar char="●"/>
            </a:pPr>
            <a:r>
              <a:rPr lang="en" sz="1500">
                <a:latin typeface="Inter"/>
                <a:ea typeface="Inter"/>
                <a:cs typeface="Inter"/>
                <a:sym typeface="Inter"/>
              </a:rPr>
              <a:t>The digital divide cuts seniors off from information about benefits and services</a:t>
            </a:r>
            <a:endParaRPr sz="1500">
              <a:latin typeface="Inter"/>
              <a:ea typeface="Inter"/>
              <a:cs typeface="Inter"/>
              <a:sym typeface="Inter"/>
            </a:endParaRPr>
          </a:p>
          <a:p>
            <a:pPr marL="57150" lvl="0" indent="-152400" algn="l" rtl="0">
              <a:spcBef>
                <a:spcPts val="0"/>
              </a:spcBef>
              <a:spcAft>
                <a:spcPts val="0"/>
              </a:spcAft>
              <a:buSzPts val="1500"/>
              <a:buFont typeface="Inter"/>
              <a:buChar char="●"/>
            </a:pPr>
            <a:r>
              <a:rPr lang="en" sz="1500">
                <a:latin typeface="Inter"/>
                <a:ea typeface="Inter"/>
                <a:cs typeface="Inter"/>
                <a:sym typeface="Inter"/>
              </a:rPr>
              <a:t>Getting around and finding accessible care and housing is especially hard</a:t>
            </a:r>
            <a:endParaRPr sz="1500">
              <a:latin typeface="Inter"/>
              <a:ea typeface="Inter"/>
              <a:cs typeface="Inter"/>
              <a:sym typeface="Inter"/>
            </a:endParaRPr>
          </a:p>
          <a:p>
            <a:pPr marL="0" lvl="0" indent="0" algn="l" rtl="0">
              <a:spcBef>
                <a:spcPts val="1000"/>
              </a:spcBef>
              <a:spcAft>
                <a:spcPts val="0"/>
              </a:spcAft>
              <a:buNone/>
            </a:pPr>
            <a:endParaRPr>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1793" name="Google Shape;1793;p102"/>
          <p:cNvSpPr txBox="1">
            <a:spLocks noGrp="1"/>
          </p:cNvSpPr>
          <p:nvPr>
            <p:ph type="title" idx="5"/>
          </p:nvPr>
        </p:nvSpPr>
        <p:spPr>
          <a:xfrm flipH="1">
            <a:off x="-25" y="405925"/>
            <a:ext cx="23679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Clr>
                <a:srgbClr val="000000"/>
              </a:buClr>
              <a:buSzPts val="800"/>
              <a:buFont typeface="Arial"/>
              <a:buNone/>
            </a:pPr>
            <a:r>
              <a:rPr lang="en" sz="1400"/>
              <a:t>Additional health needs intensify barriers</a:t>
            </a:r>
            <a:endParaRPr sz="1400"/>
          </a:p>
        </p:txBody>
      </p:sp>
      <p:pic>
        <p:nvPicPr>
          <p:cNvPr id="1794" name="Google Shape;1794;p102"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795" name="Google Shape;1795;p102"/>
          <p:cNvSpPr txBox="1"/>
          <p:nvPr/>
        </p:nvSpPr>
        <p:spPr>
          <a:xfrm>
            <a:off x="2859350" y="1205700"/>
            <a:ext cx="53760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“A lot of elderly [people] are being forgotten.”</a:t>
            </a:r>
            <a:endParaRPr sz="2300" i="1">
              <a:latin typeface="Inter"/>
              <a:ea typeface="Inter"/>
              <a:cs typeface="Inter"/>
              <a:sym typeface="Inter"/>
            </a:endParaRPr>
          </a:p>
        </p:txBody>
      </p:sp>
      <p:sp>
        <p:nvSpPr>
          <p:cNvPr id="1796" name="Google Shape;1796;p102"/>
          <p:cNvSpPr txBox="1"/>
          <p:nvPr/>
        </p:nvSpPr>
        <p:spPr>
          <a:xfrm>
            <a:off x="2799988" y="2672925"/>
            <a:ext cx="53760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“There are no rides for me to take [from Naugatuck to Trumbull to get to my medical appointment]. I can’t take anything unless I pay for it.”</a:t>
            </a:r>
            <a:endParaRPr sz="2300" i="1">
              <a:latin typeface="Inter"/>
              <a:ea typeface="Inter"/>
              <a:cs typeface="Inter"/>
              <a:sym typeface="Inte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800"/>
        <p:cNvGrpSpPr/>
        <p:nvPr/>
      </p:nvGrpSpPr>
      <p:grpSpPr>
        <a:xfrm>
          <a:off x="0" y="0"/>
          <a:ext cx="0" cy="0"/>
          <a:chOff x="0" y="0"/>
          <a:chExt cx="0" cy="0"/>
        </a:xfrm>
      </p:grpSpPr>
      <p:sp>
        <p:nvSpPr>
          <p:cNvPr id="1801" name="Google Shape;1801;p103"/>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802" name="Google Shape;1802;p103"/>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803" name="Google Shape;1803;p103"/>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804" name="Google Shape;1804;p103"/>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805" name="Google Shape;1805;p103"/>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806" name="Google Shape;1806;p103"/>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807" name="Google Shape;1807;p103"/>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Older adults and disabilities</a:t>
            </a:r>
            <a:endParaRPr sz="2100" b="1"/>
          </a:p>
        </p:txBody>
      </p:sp>
      <p:pic>
        <p:nvPicPr>
          <p:cNvPr id="1808" name="Google Shape;1808;p103"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pic>
        <p:nvPicPr>
          <p:cNvPr id="1809" name="Google Shape;1809;p103"/>
          <p:cNvPicPr preferRelativeResize="0"/>
          <p:nvPr/>
        </p:nvPicPr>
        <p:blipFill rotWithShape="1">
          <a:blip r:embed="rId4">
            <a:alphaModFix/>
          </a:blip>
          <a:srcRect t="24426"/>
          <a:stretch/>
        </p:blipFill>
        <p:spPr>
          <a:xfrm>
            <a:off x="2520300" y="968051"/>
            <a:ext cx="6084874" cy="3516423"/>
          </a:xfrm>
          <a:prstGeom prst="rect">
            <a:avLst/>
          </a:prstGeom>
          <a:noFill/>
          <a:ln>
            <a:noFill/>
          </a:ln>
        </p:spPr>
      </p:pic>
      <p:sp>
        <p:nvSpPr>
          <p:cNvPr id="1810" name="Google Shape;1810;p103"/>
          <p:cNvSpPr txBox="1">
            <a:spLocks noGrp="1"/>
          </p:cNvSpPr>
          <p:nvPr>
            <p:ph type="body" idx="4"/>
          </p:nvPr>
        </p:nvSpPr>
        <p:spPr>
          <a:xfrm>
            <a:off x="2524423" y="4549583"/>
            <a:ext cx="5855700" cy="5067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Disability in Connecticut, available at ctdatahaven.org</a:t>
            </a:r>
            <a:endParaRPr sz="1500" i="1">
              <a:latin typeface="Inter"/>
              <a:ea typeface="Inter"/>
              <a:cs typeface="Inter"/>
              <a:sym typeface="Inter"/>
            </a:endParaRPr>
          </a:p>
        </p:txBody>
      </p:sp>
      <p:pic>
        <p:nvPicPr>
          <p:cNvPr id="1811" name="Google Shape;1811;p103"/>
          <p:cNvPicPr preferRelativeResize="0"/>
          <p:nvPr/>
        </p:nvPicPr>
        <p:blipFill>
          <a:blip r:embed="rId5">
            <a:alphaModFix/>
          </a:blip>
          <a:stretch>
            <a:fillRect/>
          </a:stretch>
        </p:blipFill>
        <p:spPr>
          <a:xfrm>
            <a:off x="32248" y="968050"/>
            <a:ext cx="2262074" cy="295004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15"/>
        <p:cNvGrpSpPr/>
        <p:nvPr/>
      </p:nvGrpSpPr>
      <p:grpSpPr>
        <a:xfrm>
          <a:off x="0" y="0"/>
          <a:ext cx="0" cy="0"/>
          <a:chOff x="0" y="0"/>
          <a:chExt cx="0" cy="0"/>
        </a:xfrm>
      </p:grpSpPr>
      <p:sp>
        <p:nvSpPr>
          <p:cNvPr id="1816" name="Google Shape;1816;p104"/>
          <p:cNvSpPr txBox="1">
            <a:spLocks noGrp="1"/>
          </p:cNvSpPr>
          <p:nvPr>
            <p:ph type="title"/>
          </p:nvPr>
        </p:nvSpPr>
        <p:spPr>
          <a:xfrm flipH="1">
            <a:off x="1046200" y="722375"/>
            <a:ext cx="5726100" cy="1571100"/>
          </a:xfrm>
          <a:prstGeom prst="rect">
            <a:avLst/>
          </a:prstGeom>
        </p:spPr>
        <p:txBody>
          <a:bodyPr spcFirstLastPara="1" wrap="square" lIns="274300" tIns="91425" rIns="91425" bIns="91425" anchor="t" anchorCtr="0">
            <a:normAutofit/>
          </a:bodyPr>
          <a:lstStyle/>
          <a:p>
            <a:pPr marL="0" lvl="0" indent="0" algn="l" rtl="0">
              <a:lnSpc>
                <a:spcPct val="80000"/>
              </a:lnSpc>
              <a:spcBef>
                <a:spcPts val="0"/>
              </a:spcBef>
              <a:spcAft>
                <a:spcPts val="0"/>
              </a:spcAft>
              <a:buSzPts val="5500"/>
              <a:buNone/>
            </a:pPr>
            <a:r>
              <a:rPr lang="en"/>
              <a:t>Public Comment</a:t>
            </a:r>
            <a:endParaRPr/>
          </a:p>
        </p:txBody>
      </p:sp>
      <p:grpSp>
        <p:nvGrpSpPr>
          <p:cNvPr id="1817" name="Google Shape;1817;p104"/>
          <p:cNvGrpSpPr/>
          <p:nvPr/>
        </p:nvGrpSpPr>
        <p:grpSpPr>
          <a:xfrm rot="5400000">
            <a:off x="595827" y="890398"/>
            <a:ext cx="369896" cy="333900"/>
            <a:chOff x="96076" y="654376"/>
            <a:chExt cx="369896" cy="333900"/>
          </a:xfrm>
        </p:grpSpPr>
        <p:cxnSp>
          <p:nvCxnSpPr>
            <p:cNvPr id="1818" name="Google Shape;1818;p104"/>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819" name="Google Shape;1819;p104"/>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820" name="Google Shape;1820;p104"/>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pic>
        <p:nvPicPr>
          <p:cNvPr id="1821" name="Google Shape;1821;p104"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825"/>
        <p:cNvGrpSpPr/>
        <p:nvPr/>
      </p:nvGrpSpPr>
      <p:grpSpPr>
        <a:xfrm>
          <a:off x="0" y="0"/>
          <a:ext cx="0" cy="0"/>
          <a:chOff x="0" y="0"/>
          <a:chExt cx="0" cy="0"/>
        </a:xfrm>
      </p:grpSpPr>
      <p:cxnSp>
        <p:nvCxnSpPr>
          <p:cNvPr id="1826" name="Google Shape;1826;p105"/>
          <p:cNvCxnSpPr/>
          <p:nvPr/>
        </p:nvCxnSpPr>
        <p:spPr>
          <a:xfrm>
            <a:off x="6773750" y="-200"/>
            <a:ext cx="0" cy="335100"/>
          </a:xfrm>
          <a:prstGeom prst="straightConnector1">
            <a:avLst/>
          </a:prstGeom>
          <a:noFill/>
          <a:ln w="9525" cap="flat" cmpd="sng">
            <a:solidFill>
              <a:schemeClr val="lt1"/>
            </a:solidFill>
            <a:prstDash val="solid"/>
            <a:round/>
            <a:headEnd type="none" w="sm" len="sm"/>
            <a:tailEnd type="none" w="sm" len="sm"/>
          </a:ln>
        </p:spPr>
      </p:cxnSp>
      <p:cxnSp>
        <p:nvCxnSpPr>
          <p:cNvPr id="1827" name="Google Shape;1827;p105"/>
          <p:cNvCxnSpPr/>
          <p:nvPr/>
        </p:nvCxnSpPr>
        <p:spPr>
          <a:xfrm>
            <a:off x="8623975" y="-200"/>
            <a:ext cx="0" cy="335100"/>
          </a:xfrm>
          <a:prstGeom prst="straightConnector1">
            <a:avLst/>
          </a:prstGeom>
          <a:noFill/>
          <a:ln w="9525" cap="flat" cmpd="sng">
            <a:solidFill>
              <a:schemeClr val="lt1"/>
            </a:solidFill>
            <a:prstDash val="solid"/>
            <a:round/>
            <a:headEnd type="none" w="sm" len="sm"/>
            <a:tailEnd type="none" w="sm" len="sm"/>
          </a:ln>
        </p:spPr>
      </p:cxnSp>
      <p:grpSp>
        <p:nvGrpSpPr>
          <p:cNvPr id="1828" name="Google Shape;1828;p105"/>
          <p:cNvGrpSpPr/>
          <p:nvPr/>
        </p:nvGrpSpPr>
        <p:grpSpPr>
          <a:xfrm rot="5400000">
            <a:off x="596065" y="4459673"/>
            <a:ext cx="369896" cy="333900"/>
            <a:chOff x="96076" y="654376"/>
            <a:chExt cx="369896" cy="333900"/>
          </a:xfrm>
        </p:grpSpPr>
        <p:cxnSp>
          <p:nvCxnSpPr>
            <p:cNvPr id="1829" name="Google Shape;1829;p10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830" name="Google Shape;1830;p10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831" name="Google Shape;1831;p10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832" name="Google Shape;1832;p105"/>
          <p:cNvGrpSpPr/>
          <p:nvPr/>
        </p:nvGrpSpPr>
        <p:grpSpPr>
          <a:xfrm rot="5400000">
            <a:off x="596065" y="3723173"/>
            <a:ext cx="369896" cy="333900"/>
            <a:chOff x="96076" y="654376"/>
            <a:chExt cx="369896" cy="333900"/>
          </a:xfrm>
        </p:grpSpPr>
        <p:cxnSp>
          <p:nvCxnSpPr>
            <p:cNvPr id="1833" name="Google Shape;1833;p10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834" name="Google Shape;1834;p10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835" name="Google Shape;1835;p10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836" name="Google Shape;1836;p105"/>
          <p:cNvGrpSpPr/>
          <p:nvPr/>
        </p:nvGrpSpPr>
        <p:grpSpPr>
          <a:xfrm rot="5400000">
            <a:off x="596065" y="2986673"/>
            <a:ext cx="369896" cy="333900"/>
            <a:chOff x="96076" y="654376"/>
            <a:chExt cx="369896" cy="333900"/>
          </a:xfrm>
        </p:grpSpPr>
        <p:cxnSp>
          <p:nvCxnSpPr>
            <p:cNvPr id="1837" name="Google Shape;1837;p10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838" name="Google Shape;1838;p10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839" name="Google Shape;1839;p10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840" name="Google Shape;1840;p105"/>
          <p:cNvGrpSpPr/>
          <p:nvPr/>
        </p:nvGrpSpPr>
        <p:grpSpPr>
          <a:xfrm rot="5400000">
            <a:off x="596065" y="2250173"/>
            <a:ext cx="369896" cy="333900"/>
            <a:chOff x="96076" y="654376"/>
            <a:chExt cx="369896" cy="333900"/>
          </a:xfrm>
        </p:grpSpPr>
        <p:cxnSp>
          <p:nvCxnSpPr>
            <p:cNvPr id="1841" name="Google Shape;1841;p10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842" name="Google Shape;1842;p10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843" name="Google Shape;1843;p10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844" name="Google Shape;1844;p105"/>
          <p:cNvGrpSpPr/>
          <p:nvPr/>
        </p:nvGrpSpPr>
        <p:grpSpPr>
          <a:xfrm rot="5400000">
            <a:off x="594827" y="1513673"/>
            <a:ext cx="369896" cy="333900"/>
            <a:chOff x="96076" y="654376"/>
            <a:chExt cx="369896" cy="333900"/>
          </a:xfrm>
        </p:grpSpPr>
        <p:cxnSp>
          <p:nvCxnSpPr>
            <p:cNvPr id="1845" name="Google Shape;1845;p10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846" name="Google Shape;1846;p10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847" name="Google Shape;1847;p10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grpSp>
        <p:nvGrpSpPr>
          <p:cNvPr id="1848" name="Google Shape;1848;p105"/>
          <p:cNvGrpSpPr/>
          <p:nvPr/>
        </p:nvGrpSpPr>
        <p:grpSpPr>
          <a:xfrm rot="5400000">
            <a:off x="594827" y="777173"/>
            <a:ext cx="369896" cy="333900"/>
            <a:chOff x="96076" y="654376"/>
            <a:chExt cx="369896" cy="333900"/>
          </a:xfrm>
        </p:grpSpPr>
        <p:cxnSp>
          <p:nvCxnSpPr>
            <p:cNvPr id="1849" name="Google Shape;1849;p105"/>
            <p:cNvCxnSpPr/>
            <p:nvPr/>
          </p:nvCxnSpPr>
          <p:spPr>
            <a:xfrm rot="5400000">
              <a:off x="113975" y="821326"/>
              <a:ext cx="333900" cy="0"/>
            </a:xfrm>
            <a:prstGeom prst="straightConnector1">
              <a:avLst/>
            </a:prstGeom>
            <a:noFill/>
            <a:ln w="19050" cap="flat" cmpd="sng">
              <a:solidFill>
                <a:schemeClr val="accent1"/>
              </a:solidFill>
              <a:prstDash val="solid"/>
              <a:round/>
              <a:headEnd type="none" w="sm" len="sm"/>
              <a:tailEnd type="none" w="sm" len="sm"/>
            </a:ln>
          </p:spPr>
        </p:cxnSp>
        <p:sp>
          <p:nvSpPr>
            <p:cNvPr id="1850" name="Google Shape;1850;p105"/>
            <p:cNvSpPr/>
            <p:nvPr/>
          </p:nvSpPr>
          <p:spPr>
            <a:xfrm>
              <a:off x="281321"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sp>
          <p:nvSpPr>
            <p:cNvPr id="1851" name="Google Shape;1851;p105"/>
            <p:cNvSpPr/>
            <p:nvPr/>
          </p:nvSpPr>
          <p:spPr>
            <a:xfrm flipH="1">
              <a:off x="96076" y="658254"/>
              <a:ext cx="184651" cy="165556"/>
            </a:xfrm>
            <a:custGeom>
              <a:avLst/>
              <a:gdLst/>
              <a:ahLst/>
              <a:cxnLst/>
              <a:rect l="l" t="t" r="r" b="b"/>
              <a:pathLst>
                <a:path w="7310" h="6525" extrusionOk="0">
                  <a:moveTo>
                    <a:pt x="7310" y="6525"/>
                  </a:moveTo>
                  <a:cubicBezTo>
                    <a:pt x="4232" y="5432"/>
                    <a:pt x="1499" y="2902"/>
                    <a:pt x="0" y="0"/>
                  </a:cubicBezTo>
                </a:path>
              </a:pathLst>
            </a:cu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Inter"/>
                <a:ea typeface="Inter"/>
                <a:cs typeface="Inter"/>
                <a:sym typeface="Inter"/>
              </a:endParaRPr>
            </a:p>
          </p:txBody>
        </p:sp>
      </p:grpSp>
      <p:cxnSp>
        <p:nvCxnSpPr>
          <p:cNvPr id="1852" name="Google Shape;1852;p105"/>
          <p:cNvCxnSpPr/>
          <p:nvPr/>
        </p:nvCxnSpPr>
        <p:spPr>
          <a:xfrm>
            <a:off x="104210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853" name="Google Shape;1853;p105"/>
          <p:cNvCxnSpPr/>
          <p:nvPr/>
        </p:nvCxnSpPr>
        <p:spPr>
          <a:xfrm>
            <a:off x="1045950" y="2053193"/>
            <a:ext cx="8098500" cy="0"/>
          </a:xfrm>
          <a:prstGeom prst="straightConnector1">
            <a:avLst/>
          </a:prstGeom>
          <a:noFill/>
          <a:ln w="9525" cap="flat" cmpd="sng">
            <a:solidFill>
              <a:schemeClr val="lt1"/>
            </a:solidFill>
            <a:prstDash val="solid"/>
            <a:round/>
            <a:headEnd type="none" w="sm" len="sm"/>
            <a:tailEnd type="none" w="sm" len="sm"/>
          </a:ln>
        </p:spPr>
      </p:cxnSp>
      <p:cxnSp>
        <p:nvCxnSpPr>
          <p:cNvPr id="1854" name="Google Shape;1854;p105"/>
          <p:cNvCxnSpPr/>
          <p:nvPr/>
        </p:nvCxnSpPr>
        <p:spPr>
          <a:xfrm>
            <a:off x="1045950" y="2800742"/>
            <a:ext cx="8098500" cy="0"/>
          </a:xfrm>
          <a:prstGeom prst="straightConnector1">
            <a:avLst/>
          </a:prstGeom>
          <a:noFill/>
          <a:ln w="9525" cap="flat" cmpd="sng">
            <a:solidFill>
              <a:schemeClr val="lt1"/>
            </a:solidFill>
            <a:prstDash val="solid"/>
            <a:round/>
            <a:headEnd type="none" w="sm" len="sm"/>
            <a:tailEnd type="none" w="sm" len="sm"/>
          </a:ln>
        </p:spPr>
      </p:cxnSp>
      <p:cxnSp>
        <p:nvCxnSpPr>
          <p:cNvPr id="1855" name="Google Shape;1855;p105"/>
          <p:cNvCxnSpPr/>
          <p:nvPr/>
        </p:nvCxnSpPr>
        <p:spPr>
          <a:xfrm>
            <a:off x="1045950" y="3542475"/>
            <a:ext cx="8098500" cy="0"/>
          </a:xfrm>
          <a:prstGeom prst="straightConnector1">
            <a:avLst/>
          </a:prstGeom>
          <a:noFill/>
          <a:ln w="9525" cap="flat" cmpd="sng">
            <a:solidFill>
              <a:schemeClr val="lt1"/>
            </a:solidFill>
            <a:prstDash val="solid"/>
            <a:round/>
            <a:headEnd type="none" w="sm" len="sm"/>
            <a:tailEnd type="none" w="sm" len="sm"/>
          </a:ln>
        </p:spPr>
      </p:cxnSp>
      <p:cxnSp>
        <p:nvCxnSpPr>
          <p:cNvPr id="1856" name="Google Shape;1856;p105"/>
          <p:cNvCxnSpPr/>
          <p:nvPr/>
        </p:nvCxnSpPr>
        <p:spPr>
          <a:xfrm>
            <a:off x="1045950" y="4297588"/>
            <a:ext cx="8098500" cy="0"/>
          </a:xfrm>
          <a:prstGeom prst="straightConnector1">
            <a:avLst/>
          </a:prstGeom>
          <a:noFill/>
          <a:ln w="9525" cap="flat" cmpd="sng">
            <a:solidFill>
              <a:schemeClr val="lt1"/>
            </a:solidFill>
            <a:prstDash val="solid"/>
            <a:round/>
            <a:headEnd type="none" w="sm" len="sm"/>
            <a:tailEnd type="none" w="sm" len="sm"/>
          </a:ln>
        </p:spPr>
      </p:cxnSp>
      <p:cxnSp>
        <p:nvCxnSpPr>
          <p:cNvPr id="1857" name="Google Shape;1857;p105"/>
          <p:cNvCxnSpPr/>
          <p:nvPr/>
        </p:nvCxnSpPr>
        <p:spPr>
          <a:xfrm>
            <a:off x="1045950" y="1307575"/>
            <a:ext cx="8098500" cy="0"/>
          </a:xfrm>
          <a:prstGeom prst="straightConnector1">
            <a:avLst/>
          </a:prstGeom>
          <a:noFill/>
          <a:ln w="9525" cap="flat" cmpd="sng">
            <a:solidFill>
              <a:schemeClr val="lt1"/>
            </a:solidFill>
            <a:prstDash val="solid"/>
            <a:round/>
            <a:headEnd type="none" w="sm" len="sm"/>
            <a:tailEnd type="none" w="sm" len="sm"/>
          </a:ln>
        </p:spPr>
      </p:cxnSp>
      <p:cxnSp>
        <p:nvCxnSpPr>
          <p:cNvPr id="1858" name="Google Shape;1858;p105"/>
          <p:cNvCxnSpPr/>
          <p:nvPr/>
        </p:nvCxnSpPr>
        <p:spPr>
          <a:xfrm>
            <a:off x="5212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859" name="Google Shape;1859;p105"/>
          <p:cNvCxnSpPr/>
          <p:nvPr/>
        </p:nvCxnSpPr>
        <p:spPr>
          <a:xfrm>
            <a:off x="1042100" y="334900"/>
            <a:ext cx="8102400" cy="0"/>
          </a:xfrm>
          <a:prstGeom prst="straightConnector1">
            <a:avLst/>
          </a:prstGeom>
          <a:noFill/>
          <a:ln w="9525" cap="flat" cmpd="sng">
            <a:solidFill>
              <a:schemeClr val="lt1"/>
            </a:solidFill>
            <a:prstDash val="solid"/>
            <a:round/>
            <a:headEnd type="none" w="sm" len="sm"/>
            <a:tailEnd type="none" w="sm" len="sm"/>
          </a:ln>
        </p:spPr>
      </p:cxnSp>
      <p:sp>
        <p:nvSpPr>
          <p:cNvPr id="1860" name="Google Shape;1860;p105"/>
          <p:cNvSpPr txBox="1">
            <a:spLocks noGrp="1"/>
          </p:cNvSpPr>
          <p:nvPr>
            <p:ph type="subTitle" idx="1"/>
          </p:nvPr>
        </p:nvSpPr>
        <p:spPr>
          <a:xfrm>
            <a:off x="1041050" y="334925"/>
            <a:ext cx="7581900" cy="329700"/>
          </a:xfrm>
          <a:prstGeom prst="rect">
            <a:avLst/>
          </a:prstGeom>
        </p:spPr>
        <p:txBody>
          <a:bodyPr spcFirstLastPara="1" wrap="square" lIns="274300" tIns="91425" rIns="91425" bIns="0" anchor="ctr" anchorCtr="0">
            <a:normAutofit/>
          </a:bodyPr>
          <a:lstStyle/>
          <a:p>
            <a:pPr marL="0" lvl="0" indent="0" algn="l" rtl="0">
              <a:lnSpc>
                <a:spcPct val="115000"/>
              </a:lnSpc>
              <a:spcBef>
                <a:spcPts val="0"/>
              </a:spcBef>
              <a:spcAft>
                <a:spcPts val="0"/>
              </a:spcAft>
              <a:buSzPts val="1000"/>
              <a:buNone/>
            </a:pPr>
            <a:r>
              <a:rPr lang="en"/>
              <a:t>Today’s agenda</a:t>
            </a:r>
            <a:endParaRPr/>
          </a:p>
        </p:txBody>
      </p:sp>
      <p:sp>
        <p:nvSpPr>
          <p:cNvPr id="1861" name="Google Shape;1861;p105"/>
          <p:cNvSpPr txBox="1">
            <a:spLocks noGrp="1"/>
          </p:cNvSpPr>
          <p:nvPr>
            <p:ph type="title"/>
          </p:nvPr>
        </p:nvSpPr>
        <p:spPr>
          <a:xfrm flipH="1">
            <a:off x="1040700" y="1307575"/>
            <a:ext cx="7874700" cy="745500"/>
          </a:xfrm>
          <a:prstGeom prst="rect">
            <a:avLst/>
          </a:prstGeom>
        </p:spPr>
        <p:txBody>
          <a:bodyPr spcFirstLastPara="1" wrap="square" lIns="274300" tIns="91425" rIns="91425" bIns="91425" anchor="ctr" anchorCtr="0">
            <a:normAutofit/>
          </a:bodyPr>
          <a:lstStyle/>
          <a:p>
            <a:pPr marL="0" lvl="0" indent="0" algn="l" rtl="0">
              <a:lnSpc>
                <a:spcPct val="100000"/>
              </a:lnSpc>
              <a:spcBef>
                <a:spcPts val="0"/>
              </a:spcBef>
              <a:spcAft>
                <a:spcPts val="0"/>
              </a:spcAft>
              <a:buSzPts val="2400"/>
              <a:buNone/>
            </a:pPr>
            <a:r>
              <a:rPr lang="en" sz="2100"/>
              <a:t>9:30a - 10:20a Hospital updates &amp; presentation of findings</a:t>
            </a:r>
            <a:endParaRPr sz="2100"/>
          </a:p>
        </p:txBody>
      </p:sp>
      <p:sp>
        <p:nvSpPr>
          <p:cNvPr id="1862" name="Google Shape;1862;p105"/>
          <p:cNvSpPr txBox="1">
            <a:spLocks noGrp="1"/>
          </p:cNvSpPr>
          <p:nvPr>
            <p:ph type="title" idx="5"/>
          </p:nvPr>
        </p:nvSpPr>
        <p:spPr>
          <a:xfrm flipH="1">
            <a:off x="1040775" y="2053325"/>
            <a:ext cx="7581900" cy="747300"/>
          </a:xfrm>
          <a:prstGeom prst="rect">
            <a:avLst/>
          </a:prstGeom>
        </p:spPr>
        <p:txBody>
          <a:bodyPr spcFirstLastPara="1" wrap="square" lIns="274300" tIns="91425" rIns="91425" bIns="91425" anchor="ctr" anchorCtr="0">
            <a:normAutofit/>
          </a:bodyPr>
          <a:lstStyle/>
          <a:p>
            <a:pPr marL="0" lvl="0" indent="0" algn="l" rtl="0">
              <a:lnSpc>
                <a:spcPct val="100000"/>
              </a:lnSpc>
              <a:spcBef>
                <a:spcPts val="0"/>
              </a:spcBef>
              <a:spcAft>
                <a:spcPts val="0"/>
              </a:spcAft>
              <a:buSzPts val="2400"/>
              <a:buNone/>
            </a:pPr>
            <a:r>
              <a:rPr lang="en" sz="2100"/>
              <a:t>10:20a - 10:50a Interactive gallery walk</a:t>
            </a:r>
            <a:endParaRPr sz="2100"/>
          </a:p>
        </p:txBody>
      </p:sp>
      <p:sp>
        <p:nvSpPr>
          <p:cNvPr id="1863" name="Google Shape;1863;p105"/>
          <p:cNvSpPr txBox="1">
            <a:spLocks noGrp="1"/>
          </p:cNvSpPr>
          <p:nvPr>
            <p:ph type="title" idx="6"/>
          </p:nvPr>
        </p:nvSpPr>
        <p:spPr>
          <a:xfrm flipH="1">
            <a:off x="1040775" y="2800750"/>
            <a:ext cx="7581900" cy="7419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100"/>
              <a:t>10:50a - 11:00a Announcements &amp; transition to breakouts</a:t>
            </a:r>
            <a:endParaRPr sz="2100"/>
          </a:p>
        </p:txBody>
      </p:sp>
      <p:sp>
        <p:nvSpPr>
          <p:cNvPr id="1864" name="Google Shape;1864;p105"/>
          <p:cNvSpPr txBox="1">
            <a:spLocks noGrp="1"/>
          </p:cNvSpPr>
          <p:nvPr>
            <p:ph type="title" idx="7"/>
          </p:nvPr>
        </p:nvSpPr>
        <p:spPr>
          <a:xfrm flipH="1">
            <a:off x="1040775" y="3542475"/>
            <a:ext cx="7581900" cy="755100"/>
          </a:xfrm>
          <a:prstGeom prst="rect">
            <a:avLst/>
          </a:prstGeom>
        </p:spPr>
        <p:txBody>
          <a:bodyPr spcFirstLastPara="1" wrap="square" lIns="274300" tIns="91425" rIns="91425" bIns="91425" anchor="ctr" anchorCtr="0">
            <a:normAutofit/>
          </a:bodyPr>
          <a:lstStyle/>
          <a:p>
            <a:pPr marL="0" lvl="0" indent="0" algn="l" rtl="0">
              <a:lnSpc>
                <a:spcPct val="100000"/>
              </a:lnSpc>
              <a:spcBef>
                <a:spcPts val="0"/>
              </a:spcBef>
              <a:spcAft>
                <a:spcPts val="0"/>
              </a:spcAft>
              <a:buSzPts val="2400"/>
              <a:buNone/>
            </a:pPr>
            <a:r>
              <a:rPr lang="en" sz="2100"/>
              <a:t>11:00a - 12:00p Breakout sessions</a:t>
            </a:r>
            <a:endParaRPr sz="2100"/>
          </a:p>
        </p:txBody>
      </p:sp>
      <p:sp>
        <p:nvSpPr>
          <p:cNvPr id="1865" name="Google Shape;1865;p105"/>
          <p:cNvSpPr txBox="1">
            <a:spLocks noGrp="1"/>
          </p:cNvSpPr>
          <p:nvPr>
            <p:ph type="title" idx="8"/>
          </p:nvPr>
        </p:nvSpPr>
        <p:spPr>
          <a:xfrm flipH="1">
            <a:off x="1040775" y="4297600"/>
            <a:ext cx="7581900" cy="745500"/>
          </a:xfrm>
          <a:prstGeom prst="rect">
            <a:avLst/>
          </a:prstGeom>
        </p:spPr>
        <p:txBody>
          <a:bodyPr spcFirstLastPara="1" wrap="square" lIns="274300" tIns="91425" rIns="91425" bIns="91425" anchor="ctr" anchorCtr="0">
            <a:normAutofit/>
          </a:bodyPr>
          <a:lstStyle/>
          <a:p>
            <a:pPr marL="0" lvl="0" indent="0" algn="l" rtl="0">
              <a:lnSpc>
                <a:spcPct val="100000"/>
              </a:lnSpc>
              <a:spcBef>
                <a:spcPts val="0"/>
              </a:spcBef>
              <a:spcAft>
                <a:spcPts val="0"/>
              </a:spcAft>
              <a:buSzPts val="2400"/>
              <a:buNone/>
            </a:pPr>
            <a:r>
              <a:rPr lang="en" sz="2100"/>
              <a:t>12:00p End of session - Safe travels!</a:t>
            </a:r>
            <a:endParaRPr sz="2100"/>
          </a:p>
        </p:txBody>
      </p:sp>
      <p:sp>
        <p:nvSpPr>
          <p:cNvPr id="1866" name="Google Shape;1866;p105"/>
          <p:cNvSpPr txBox="1">
            <a:spLocks noGrp="1"/>
          </p:cNvSpPr>
          <p:nvPr>
            <p:ph type="title" idx="9"/>
          </p:nvPr>
        </p:nvSpPr>
        <p:spPr>
          <a:xfrm flipH="1">
            <a:off x="1040775" y="666250"/>
            <a:ext cx="7581900" cy="641400"/>
          </a:xfrm>
          <a:prstGeom prst="rect">
            <a:avLst/>
          </a:prstGeom>
        </p:spPr>
        <p:txBody>
          <a:bodyPr spcFirstLastPara="1" wrap="square" lIns="274300" tIns="91425" rIns="91425" bIns="91425" anchor="ctr" anchorCtr="0">
            <a:normAutofit/>
          </a:bodyPr>
          <a:lstStyle/>
          <a:p>
            <a:pPr marL="0" lvl="0" indent="0" algn="l" rtl="0">
              <a:lnSpc>
                <a:spcPct val="100000"/>
              </a:lnSpc>
              <a:spcBef>
                <a:spcPts val="0"/>
              </a:spcBef>
              <a:spcAft>
                <a:spcPts val="0"/>
              </a:spcAft>
              <a:buSzPts val="2400"/>
              <a:buNone/>
            </a:pPr>
            <a:r>
              <a:rPr lang="en" sz="2100"/>
              <a:t>9:00a - 9:30a Breakfast &amp; networking</a:t>
            </a:r>
            <a:endParaRPr sz="2100"/>
          </a:p>
        </p:txBody>
      </p:sp>
      <p:pic>
        <p:nvPicPr>
          <p:cNvPr id="1867" name="Google Shape;1867;p105"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lt2"/>
        </a:solidFill>
        <a:effectLst/>
      </p:bgPr>
    </p:bg>
    <p:spTree>
      <p:nvGrpSpPr>
        <p:cNvPr id="1" name="Shape 1871"/>
        <p:cNvGrpSpPr/>
        <p:nvPr/>
      </p:nvGrpSpPr>
      <p:grpSpPr>
        <a:xfrm>
          <a:off x="0" y="0"/>
          <a:ext cx="0" cy="0"/>
          <a:chOff x="0" y="0"/>
          <a:chExt cx="0" cy="0"/>
        </a:xfrm>
      </p:grpSpPr>
      <p:sp>
        <p:nvSpPr>
          <p:cNvPr id="1872" name="Google Shape;1872;p106"/>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873" name="Google Shape;1873;p106"/>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874" name="Google Shape;1874;p106"/>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875" name="Google Shape;1875;p106"/>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876" name="Google Shape;1876;p106"/>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877" name="Google Shape;1877;p106"/>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878" name="Google Shape;1878;p106"/>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Example of Quantitative Data - Life Satisfaction</a:t>
            </a:r>
            <a:endParaRPr sz="2100" b="1"/>
          </a:p>
        </p:txBody>
      </p:sp>
      <p:pic>
        <p:nvPicPr>
          <p:cNvPr id="1879" name="Google Shape;1879;p106"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880" name="Google Shape;1880;p106"/>
          <p:cNvSpPr txBox="1">
            <a:spLocks noGrp="1"/>
          </p:cNvSpPr>
          <p:nvPr>
            <p:ph type="body" idx="4"/>
          </p:nvPr>
        </p:nvSpPr>
        <p:spPr>
          <a:xfrm>
            <a:off x="34675" y="994000"/>
            <a:ext cx="2341500" cy="3989100"/>
          </a:xfrm>
          <a:prstGeom prst="rect">
            <a:avLst/>
          </a:prstGeom>
          <a:noFill/>
        </p:spPr>
        <p:txBody>
          <a:bodyPr spcFirstLastPara="1" wrap="square" lIns="182875" tIns="0" rIns="91425" bIns="146300" anchor="t" anchorCtr="0">
            <a:noAutofit/>
          </a:bodyPr>
          <a:lstStyle/>
          <a:p>
            <a:pPr marL="0" lvl="0" indent="-95250" algn="l" rtl="0">
              <a:spcBef>
                <a:spcPts val="1000"/>
              </a:spcBef>
              <a:spcAft>
                <a:spcPts val="0"/>
              </a:spcAft>
              <a:buSzPts val="1500"/>
              <a:buFont typeface="Inter"/>
              <a:buChar char="●"/>
            </a:pPr>
            <a:r>
              <a:rPr lang="en" sz="1500">
                <a:latin typeface="Inter"/>
                <a:ea typeface="Inter"/>
                <a:cs typeface="Inter"/>
                <a:sym typeface="Inter"/>
              </a:rPr>
              <a:t>Measures of life satisfaction and self-rated health are lower in Waterbury than the region</a:t>
            </a:r>
            <a:endParaRPr sz="1500">
              <a:latin typeface="Inter"/>
              <a:ea typeface="Inter"/>
              <a:cs typeface="Inter"/>
              <a:sym typeface="Inter"/>
            </a:endParaRPr>
          </a:p>
          <a:p>
            <a:pPr marL="457200" lvl="0" indent="0" algn="l" rtl="0">
              <a:spcBef>
                <a:spcPts val="1000"/>
              </a:spcBef>
              <a:spcAft>
                <a:spcPts val="0"/>
              </a:spcAft>
              <a:buNone/>
            </a:pPr>
            <a:endParaRPr sz="1500">
              <a:latin typeface="Inter"/>
              <a:ea typeface="Inter"/>
              <a:cs typeface="Inter"/>
              <a:sym typeface="Inter"/>
            </a:endParaRPr>
          </a:p>
          <a:p>
            <a:pPr marL="0" lvl="0" indent="-95250" algn="l" rtl="0">
              <a:spcBef>
                <a:spcPts val="1000"/>
              </a:spcBef>
              <a:spcAft>
                <a:spcPts val="0"/>
              </a:spcAft>
              <a:buSzPts val="1500"/>
              <a:buFont typeface="Inter"/>
              <a:buChar char="●"/>
            </a:pPr>
            <a:r>
              <a:rPr lang="en" sz="1500">
                <a:latin typeface="Inter"/>
                <a:ea typeface="Inter"/>
                <a:cs typeface="Inter"/>
                <a:sym typeface="Inter"/>
              </a:rPr>
              <a:t>For example, 36% of Waterbury adults report being in very good or excellent health, compared to 53% of adults statewide</a:t>
            </a:r>
            <a:endParaRPr sz="1500">
              <a:latin typeface="Inter"/>
              <a:ea typeface="Inter"/>
              <a:cs typeface="Inter"/>
              <a:sym typeface="Inter"/>
            </a:endParaRPr>
          </a:p>
        </p:txBody>
      </p:sp>
      <p:sp>
        <p:nvSpPr>
          <p:cNvPr id="1881" name="Google Shape;1881;p106"/>
          <p:cNvSpPr txBox="1">
            <a:spLocks noGrp="1"/>
          </p:cNvSpPr>
          <p:nvPr>
            <p:ph type="body" idx="4"/>
          </p:nvPr>
        </p:nvSpPr>
        <p:spPr>
          <a:xfrm>
            <a:off x="2473225" y="4750775"/>
            <a:ext cx="6064200" cy="3219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2024 DataHaven Community Wellbeing Survey</a:t>
            </a:r>
            <a:endParaRPr sz="1500" i="1">
              <a:latin typeface="Inter"/>
              <a:ea typeface="Inter"/>
              <a:cs typeface="Inter"/>
              <a:sym typeface="Inter"/>
            </a:endParaRPr>
          </a:p>
        </p:txBody>
      </p:sp>
      <p:pic>
        <p:nvPicPr>
          <p:cNvPr id="1882" name="Google Shape;1882;p106" title="wellbeing_simple.png"/>
          <p:cNvPicPr preferRelativeResize="0"/>
          <p:nvPr/>
        </p:nvPicPr>
        <p:blipFill rotWithShape="1">
          <a:blip r:embed="rId4">
            <a:alphaModFix/>
          </a:blip>
          <a:srcRect b="1932"/>
          <a:stretch/>
        </p:blipFill>
        <p:spPr>
          <a:xfrm>
            <a:off x="2673150" y="906325"/>
            <a:ext cx="5864274" cy="3776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1886"/>
        <p:cNvGrpSpPr/>
        <p:nvPr/>
      </p:nvGrpSpPr>
      <p:grpSpPr>
        <a:xfrm>
          <a:off x="0" y="0"/>
          <a:ext cx="0" cy="0"/>
          <a:chOff x="0" y="0"/>
          <a:chExt cx="0" cy="0"/>
        </a:xfrm>
      </p:grpSpPr>
      <p:cxnSp>
        <p:nvCxnSpPr>
          <p:cNvPr id="1887" name="Google Shape;1887;p107"/>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888" name="Google Shape;1888;p107"/>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889" name="Google Shape;1889;p107"/>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890" name="Google Shape;1890;p107"/>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891" name="Google Shape;1891;p107"/>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200" b="1"/>
              <a:t>Access to high-quality, affordable health care</a:t>
            </a:r>
            <a:endParaRPr sz="2200" b="1"/>
          </a:p>
        </p:txBody>
      </p:sp>
      <p:cxnSp>
        <p:nvCxnSpPr>
          <p:cNvPr id="1892" name="Google Shape;1892;p107"/>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893" name="Google Shape;1893;p107"/>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894" name="Google Shape;1894;p107"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895" name="Google Shape;1895;p107"/>
          <p:cNvSpPr txBox="1">
            <a:spLocks noGrp="1"/>
          </p:cNvSpPr>
          <p:nvPr>
            <p:ph type="body" idx="4"/>
          </p:nvPr>
        </p:nvSpPr>
        <p:spPr>
          <a:xfrm>
            <a:off x="6853750" y="984400"/>
            <a:ext cx="2290200" cy="3927300"/>
          </a:xfrm>
          <a:prstGeom prst="rect">
            <a:avLst/>
          </a:prstGeom>
          <a:noFill/>
        </p:spPr>
        <p:txBody>
          <a:bodyPr spcFirstLastPara="1" wrap="square" lIns="182875" tIns="0" rIns="91425" bIns="146300" anchor="t" anchorCtr="0">
            <a:normAutofit fontScale="92500"/>
          </a:bodyPr>
          <a:lstStyle/>
          <a:p>
            <a:pPr marL="0" lvl="0" indent="-98121" algn="l" rtl="0">
              <a:spcBef>
                <a:spcPts val="1000"/>
              </a:spcBef>
              <a:spcAft>
                <a:spcPts val="0"/>
              </a:spcAft>
              <a:buSzPts val="1545"/>
              <a:buFont typeface="Inter"/>
              <a:buChar char="●"/>
            </a:pPr>
            <a:r>
              <a:rPr lang="en" sz="1545">
                <a:latin typeface="Inter"/>
                <a:ea typeface="Inter"/>
                <a:cs typeface="Inter"/>
                <a:sym typeface="Inter"/>
              </a:rPr>
              <a:t>In the 2024 DataHaven Community Wellbeing Survey, </a:t>
            </a:r>
            <a:r>
              <a:rPr lang="en" sz="1545" b="1">
                <a:latin typeface="Inter"/>
                <a:ea typeface="Inter"/>
                <a:cs typeface="Inter"/>
                <a:sym typeface="Inter"/>
              </a:rPr>
              <a:t>1 in 3 Waterbury adults didn’t get or postponed the care they needed in the past year</a:t>
            </a:r>
            <a:r>
              <a:rPr lang="en" sz="1545">
                <a:latin typeface="Inter"/>
                <a:ea typeface="Inter"/>
                <a:cs typeface="Inter"/>
                <a:sym typeface="Inter"/>
              </a:rPr>
              <a:t>. </a:t>
            </a:r>
            <a:endParaRPr sz="1545">
              <a:latin typeface="Inter"/>
              <a:ea typeface="Inter"/>
              <a:cs typeface="Inter"/>
              <a:sym typeface="Inter"/>
            </a:endParaRPr>
          </a:p>
          <a:p>
            <a:pPr marL="0" lvl="0" indent="-98121" algn="l" rtl="0">
              <a:spcBef>
                <a:spcPts val="0"/>
              </a:spcBef>
              <a:spcAft>
                <a:spcPts val="0"/>
              </a:spcAft>
              <a:buSzPts val="1545"/>
              <a:buFont typeface="Inter"/>
              <a:buChar char="●"/>
            </a:pPr>
            <a:r>
              <a:rPr lang="en" sz="1545">
                <a:latin typeface="Inter"/>
                <a:ea typeface="Inter"/>
                <a:cs typeface="Inter"/>
                <a:sym typeface="Inter"/>
              </a:rPr>
              <a:t>Not being able to get an appointment, being too busy, and being concerned about cost were the top reasons why.</a:t>
            </a:r>
            <a:endParaRPr>
              <a:latin typeface="Inter"/>
              <a:ea typeface="Inter"/>
              <a:cs typeface="Inter"/>
              <a:sym typeface="Inter"/>
            </a:endParaRPr>
          </a:p>
        </p:txBody>
      </p:sp>
      <p:pic>
        <p:nvPicPr>
          <p:cNvPr id="1896" name="Google Shape;1896;p107"/>
          <p:cNvPicPr preferRelativeResize="0"/>
          <p:nvPr/>
        </p:nvPicPr>
        <p:blipFill>
          <a:blip r:embed="rId4">
            <a:alphaModFix/>
          </a:blip>
          <a:stretch>
            <a:fillRect/>
          </a:stretch>
        </p:blipFill>
        <p:spPr>
          <a:xfrm>
            <a:off x="759875" y="1675937"/>
            <a:ext cx="5765824" cy="1884875"/>
          </a:xfrm>
          <a:prstGeom prst="rect">
            <a:avLst/>
          </a:prstGeom>
          <a:noFill/>
          <a:ln>
            <a:noFill/>
          </a:ln>
        </p:spPr>
      </p:pic>
      <p:sp>
        <p:nvSpPr>
          <p:cNvPr id="1897" name="Google Shape;1897;p107"/>
          <p:cNvSpPr txBox="1">
            <a:spLocks noGrp="1"/>
          </p:cNvSpPr>
          <p:nvPr>
            <p:ph type="body" idx="4"/>
          </p:nvPr>
        </p:nvSpPr>
        <p:spPr>
          <a:xfrm>
            <a:off x="1049287" y="3691563"/>
            <a:ext cx="5187000" cy="5286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Waterbury Town Equity Report, available at ctdatahaven.org</a:t>
            </a:r>
            <a:endParaRPr sz="1500" i="1">
              <a:latin typeface="Inter"/>
              <a:ea typeface="Inter"/>
              <a:cs typeface="Inter"/>
              <a:sym typeface="Inte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1901"/>
        <p:cNvGrpSpPr/>
        <p:nvPr/>
      </p:nvGrpSpPr>
      <p:grpSpPr>
        <a:xfrm>
          <a:off x="0" y="0"/>
          <a:ext cx="0" cy="0"/>
          <a:chOff x="0" y="0"/>
          <a:chExt cx="0" cy="0"/>
        </a:xfrm>
      </p:grpSpPr>
      <p:cxnSp>
        <p:nvCxnSpPr>
          <p:cNvPr id="1902" name="Google Shape;1902;p108"/>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903" name="Google Shape;1903;p108"/>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04" name="Google Shape;1904;p108"/>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905" name="Google Shape;1905;p108"/>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906" name="Google Shape;1906;p108"/>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1800" b="1"/>
              <a:t>Equity, discrimination, immigration, and language access</a:t>
            </a:r>
            <a:endParaRPr sz="1800" b="1"/>
          </a:p>
        </p:txBody>
      </p:sp>
      <p:sp>
        <p:nvSpPr>
          <p:cNvPr id="1907" name="Google Shape;1907;p108"/>
          <p:cNvSpPr txBox="1">
            <a:spLocks noGrp="1"/>
          </p:cNvSpPr>
          <p:nvPr>
            <p:ph type="body" idx="4"/>
          </p:nvPr>
        </p:nvSpPr>
        <p:spPr>
          <a:xfrm>
            <a:off x="6773750" y="841725"/>
            <a:ext cx="2370300" cy="4301700"/>
          </a:xfrm>
          <a:prstGeom prst="rect">
            <a:avLst/>
          </a:prstGeom>
          <a:noFill/>
        </p:spPr>
        <p:txBody>
          <a:bodyPr spcFirstLastPara="1" wrap="square" lIns="182875" tIns="0" rIns="91425" bIns="146300" anchor="t" anchorCtr="0">
            <a:normAutofit/>
          </a:bodyPr>
          <a:lstStyle/>
          <a:p>
            <a:pPr marL="57150" lvl="0" indent="-209550" algn="l" rtl="0">
              <a:spcBef>
                <a:spcPts val="1000"/>
              </a:spcBef>
              <a:spcAft>
                <a:spcPts val="0"/>
              </a:spcAft>
              <a:buSzPts val="1500"/>
              <a:buFont typeface="Inter"/>
              <a:buChar char="●"/>
            </a:pPr>
            <a:r>
              <a:rPr lang="en" sz="1500">
                <a:latin typeface="Inter"/>
                <a:ea typeface="Inter"/>
                <a:cs typeface="Inter"/>
                <a:sym typeface="Inter"/>
              </a:rPr>
              <a:t>There are higher barriers to care for marginalized residents</a:t>
            </a:r>
            <a:endParaRPr sz="1500">
              <a:latin typeface="Inter"/>
              <a:ea typeface="Inter"/>
              <a:cs typeface="Inter"/>
              <a:sym typeface="Inter"/>
            </a:endParaRPr>
          </a:p>
          <a:p>
            <a:pPr marL="57150" lvl="0" indent="-209550" algn="l" rtl="0">
              <a:spcBef>
                <a:spcPts val="0"/>
              </a:spcBef>
              <a:spcAft>
                <a:spcPts val="0"/>
              </a:spcAft>
              <a:buSzPts val="1500"/>
              <a:buFont typeface="Inter"/>
              <a:buChar char="●"/>
            </a:pPr>
            <a:r>
              <a:rPr lang="en" sz="1500">
                <a:latin typeface="Inter"/>
                <a:ea typeface="Inter"/>
                <a:cs typeface="Inter"/>
                <a:sym typeface="Inter"/>
              </a:rPr>
              <a:t>Historically disinvested neighborhoods get less service</a:t>
            </a:r>
            <a:endParaRPr sz="1500">
              <a:latin typeface="Inter"/>
              <a:ea typeface="Inter"/>
              <a:cs typeface="Inter"/>
              <a:sym typeface="Inter"/>
            </a:endParaRPr>
          </a:p>
          <a:p>
            <a:pPr marL="57150" lvl="0" indent="-209550" algn="l" rtl="0">
              <a:spcBef>
                <a:spcPts val="0"/>
              </a:spcBef>
              <a:spcAft>
                <a:spcPts val="0"/>
              </a:spcAft>
              <a:buSzPts val="1500"/>
              <a:buFont typeface="Inter"/>
              <a:buChar char="●"/>
            </a:pPr>
            <a:r>
              <a:rPr lang="en" sz="1500">
                <a:latin typeface="Inter"/>
                <a:ea typeface="Inter"/>
                <a:cs typeface="Inter"/>
                <a:sym typeface="Inter"/>
              </a:rPr>
              <a:t>Language and interpretation gap </a:t>
            </a:r>
            <a:endParaRPr sz="1500">
              <a:latin typeface="Inter"/>
              <a:ea typeface="Inter"/>
              <a:cs typeface="Inter"/>
              <a:sym typeface="Inter"/>
            </a:endParaRPr>
          </a:p>
          <a:p>
            <a:pPr marL="57150" lvl="0" indent="-209550" algn="l" rtl="0">
              <a:spcBef>
                <a:spcPts val="0"/>
              </a:spcBef>
              <a:spcAft>
                <a:spcPts val="0"/>
              </a:spcAft>
              <a:buSzPts val="1500"/>
              <a:buFont typeface="Inter"/>
              <a:buChar char="●"/>
            </a:pPr>
            <a:r>
              <a:rPr lang="en" sz="1500">
                <a:latin typeface="Inter"/>
                <a:ea typeface="Inter"/>
                <a:cs typeface="Inter"/>
                <a:sym typeface="Inter"/>
              </a:rPr>
              <a:t>Immigration status-related fear keeps prevent access to care</a:t>
            </a:r>
            <a:endParaRPr sz="1500">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1908" name="Google Shape;1908;p108"/>
          <p:cNvSpPr txBox="1">
            <a:spLocks noGrp="1"/>
          </p:cNvSpPr>
          <p:nvPr>
            <p:ph type="title" idx="5"/>
          </p:nvPr>
        </p:nvSpPr>
        <p:spPr>
          <a:xfrm>
            <a:off x="7034450" y="405913"/>
            <a:ext cx="1848900" cy="364800"/>
          </a:xfrm>
          <a:prstGeom prst="rect">
            <a:avLst/>
          </a:prstGeom>
          <a:noFill/>
        </p:spPr>
        <p:txBody>
          <a:bodyPr spcFirstLastPara="1" wrap="square" lIns="182875" tIns="91425" rIns="91425" bIns="91425" anchor="ctr" anchorCtr="0">
            <a:noAutofit/>
          </a:bodyPr>
          <a:lstStyle/>
          <a:p>
            <a:pPr marL="0" lvl="0" indent="0" algn="l" rtl="0">
              <a:spcBef>
                <a:spcPts val="0"/>
              </a:spcBef>
              <a:spcAft>
                <a:spcPts val="0"/>
              </a:spcAft>
              <a:buNone/>
            </a:pPr>
            <a:r>
              <a:rPr lang="en" sz="1500"/>
              <a:t>Identity impacts access</a:t>
            </a:r>
            <a:endParaRPr sz="1500"/>
          </a:p>
        </p:txBody>
      </p:sp>
      <p:cxnSp>
        <p:nvCxnSpPr>
          <p:cNvPr id="1909" name="Google Shape;1909;p108"/>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910" name="Google Shape;1910;p108"/>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911" name="Google Shape;1911;p108"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912" name="Google Shape;1912;p108"/>
          <p:cNvSpPr txBox="1"/>
          <p:nvPr/>
        </p:nvSpPr>
        <p:spPr>
          <a:xfrm>
            <a:off x="875588" y="1028070"/>
            <a:ext cx="5534400" cy="195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“[S]he needed to give the child a pill ‘once’ per day. In English. But ‘once’ in Spanish means ‘eleven’. That mother gave her child 11 pills and it was a terrible situation.”</a:t>
            </a:r>
            <a:endParaRPr sz="2300" i="1">
              <a:latin typeface="Inter"/>
              <a:ea typeface="Inter"/>
              <a:cs typeface="Inter"/>
              <a:sym typeface="Inter"/>
            </a:endParaRPr>
          </a:p>
        </p:txBody>
      </p:sp>
      <p:sp>
        <p:nvSpPr>
          <p:cNvPr id="1913" name="Google Shape;1913;p108"/>
          <p:cNvSpPr txBox="1"/>
          <p:nvPr/>
        </p:nvSpPr>
        <p:spPr>
          <a:xfrm>
            <a:off x="882950" y="3110497"/>
            <a:ext cx="5531100" cy="195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“People that don’t have work authorization – that’s a barrier, too... you’re at a high risk of losing [work] or... running the risk of someone taking advantage of you.”</a:t>
            </a:r>
            <a:endParaRPr sz="2300" i="1">
              <a:latin typeface="Inter"/>
              <a:ea typeface="Inter"/>
              <a:cs typeface="Inter"/>
              <a:sym typeface="Inte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Shape 1917"/>
        <p:cNvGrpSpPr/>
        <p:nvPr/>
      </p:nvGrpSpPr>
      <p:grpSpPr>
        <a:xfrm>
          <a:off x="0" y="0"/>
          <a:ext cx="0" cy="0"/>
          <a:chOff x="0" y="0"/>
          <a:chExt cx="0" cy="0"/>
        </a:xfrm>
      </p:grpSpPr>
      <p:cxnSp>
        <p:nvCxnSpPr>
          <p:cNvPr id="1918" name="Google Shape;1918;p109"/>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919" name="Google Shape;1919;p109"/>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20" name="Google Shape;1920;p109"/>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921" name="Google Shape;1921;p109"/>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922" name="Google Shape;1922;p109"/>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1800" b="1"/>
              <a:t>Equity, discrimination, immigration, and language access</a:t>
            </a:r>
            <a:endParaRPr sz="1800" b="1"/>
          </a:p>
        </p:txBody>
      </p:sp>
      <p:cxnSp>
        <p:nvCxnSpPr>
          <p:cNvPr id="1923" name="Google Shape;1923;p109"/>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1924" name="Google Shape;1924;p109"/>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1925" name="Google Shape;1925;p109"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926" name="Google Shape;1926;p109"/>
          <p:cNvSpPr txBox="1">
            <a:spLocks noGrp="1"/>
          </p:cNvSpPr>
          <p:nvPr>
            <p:ph type="body" idx="4"/>
          </p:nvPr>
        </p:nvSpPr>
        <p:spPr>
          <a:xfrm>
            <a:off x="6853750" y="984400"/>
            <a:ext cx="2290200" cy="3927300"/>
          </a:xfrm>
          <a:prstGeom prst="rect">
            <a:avLst/>
          </a:prstGeom>
          <a:noFill/>
        </p:spPr>
        <p:txBody>
          <a:bodyPr spcFirstLastPara="1" wrap="square" lIns="182875" tIns="0" rIns="91425" bIns="146300" anchor="t" anchorCtr="0">
            <a:normAutofit/>
          </a:bodyPr>
          <a:lstStyle/>
          <a:p>
            <a:pPr marL="0" lvl="0" indent="-98121" algn="l" rtl="0">
              <a:spcBef>
                <a:spcPts val="1000"/>
              </a:spcBef>
              <a:spcAft>
                <a:spcPts val="0"/>
              </a:spcAft>
              <a:buSzPts val="1545"/>
              <a:buFont typeface="Inter"/>
              <a:buChar char="●"/>
            </a:pPr>
            <a:r>
              <a:rPr lang="en" sz="1545">
                <a:latin typeface="Inter"/>
                <a:ea typeface="Inter"/>
                <a:cs typeface="Inter"/>
                <a:sym typeface="Inter"/>
              </a:rPr>
              <a:t>In the 2024 DataHaven Community Wellbeing Survey, 22% of Waterbury adults (including 33% of Black adults) said they had faced discrimination when seeking health care, compared to 16% of adults statewide</a:t>
            </a:r>
            <a:endParaRPr sz="1545">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pic>
        <p:nvPicPr>
          <p:cNvPr id="1927" name="Google Shape;1927;p109"/>
          <p:cNvPicPr preferRelativeResize="0"/>
          <p:nvPr/>
        </p:nvPicPr>
        <p:blipFill>
          <a:blip r:embed="rId4">
            <a:alphaModFix/>
          </a:blip>
          <a:stretch>
            <a:fillRect/>
          </a:stretch>
        </p:blipFill>
        <p:spPr>
          <a:xfrm>
            <a:off x="698267" y="1088200"/>
            <a:ext cx="6010375" cy="2155065"/>
          </a:xfrm>
          <a:prstGeom prst="rect">
            <a:avLst/>
          </a:prstGeom>
          <a:noFill/>
          <a:ln>
            <a:noFill/>
          </a:ln>
        </p:spPr>
      </p:pic>
      <p:sp>
        <p:nvSpPr>
          <p:cNvPr id="1928" name="Google Shape;1928;p109"/>
          <p:cNvSpPr txBox="1">
            <a:spLocks noGrp="1"/>
          </p:cNvSpPr>
          <p:nvPr>
            <p:ph type="body" idx="4"/>
          </p:nvPr>
        </p:nvSpPr>
        <p:spPr>
          <a:xfrm>
            <a:off x="1506750" y="3338525"/>
            <a:ext cx="5187000" cy="5286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Waterbury Town Equity Report, available at ctdatahaven.org</a:t>
            </a:r>
            <a:endParaRPr sz="1500" i="1">
              <a:latin typeface="Inter"/>
              <a:ea typeface="Inter"/>
              <a:cs typeface="Inter"/>
              <a:sym typeface="Inte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lt2"/>
        </a:solidFill>
        <a:effectLst/>
      </p:bgPr>
    </p:bg>
    <p:spTree>
      <p:nvGrpSpPr>
        <p:cNvPr id="1" name="Shape 1932"/>
        <p:cNvGrpSpPr/>
        <p:nvPr/>
      </p:nvGrpSpPr>
      <p:grpSpPr>
        <a:xfrm>
          <a:off x="0" y="0"/>
          <a:ext cx="0" cy="0"/>
          <a:chOff x="0" y="0"/>
          <a:chExt cx="0" cy="0"/>
        </a:xfrm>
      </p:grpSpPr>
      <p:sp>
        <p:nvSpPr>
          <p:cNvPr id="1933" name="Google Shape;1933;p110"/>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934" name="Google Shape;1934;p110"/>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935" name="Google Shape;1935;p110"/>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36" name="Google Shape;1936;p110"/>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937" name="Google Shape;1937;p110"/>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38" name="Google Shape;1938;p110"/>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939" name="Google Shape;1939;p110"/>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Affordable, stable housing and homelessness</a:t>
            </a:r>
            <a:endParaRPr sz="2100" b="1"/>
          </a:p>
        </p:txBody>
      </p:sp>
      <p:sp>
        <p:nvSpPr>
          <p:cNvPr id="1940" name="Google Shape;1940;p110"/>
          <p:cNvSpPr txBox="1">
            <a:spLocks noGrp="1"/>
          </p:cNvSpPr>
          <p:nvPr>
            <p:ph type="body" idx="4"/>
          </p:nvPr>
        </p:nvSpPr>
        <p:spPr>
          <a:xfrm flipH="1">
            <a:off x="-25" y="841725"/>
            <a:ext cx="2355600" cy="4301700"/>
          </a:xfrm>
          <a:prstGeom prst="rect">
            <a:avLst/>
          </a:prstGeom>
          <a:noFill/>
        </p:spPr>
        <p:txBody>
          <a:bodyPr spcFirstLastPara="1" wrap="square" lIns="182875" tIns="0" rIns="91425" bIns="146300" anchor="t" anchorCtr="0">
            <a:normAutofit fontScale="92500"/>
          </a:bodyPr>
          <a:lstStyle/>
          <a:p>
            <a:pPr marL="0" lvl="0" indent="-95250" algn="l" rtl="0">
              <a:spcBef>
                <a:spcPts val="1000"/>
              </a:spcBef>
              <a:spcAft>
                <a:spcPts val="0"/>
              </a:spcAft>
              <a:buSzPts val="1500"/>
              <a:buFont typeface="Inter"/>
              <a:buChar char="●"/>
            </a:pPr>
            <a:r>
              <a:rPr lang="en" sz="1500">
                <a:latin typeface="Inter"/>
                <a:ea typeface="Inter"/>
                <a:cs typeface="Inter"/>
                <a:sym typeface="Inter"/>
              </a:rPr>
              <a:t>Rents up from ~$800 to $1,500–$2,000; repeated hikes, deposits and fees, landlords dropping Section 8</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Severe shortage of affordable and senior housing, with waitlists measured in years</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Homeownership feels out of reach for young adults</a:t>
            </a:r>
            <a:endParaRPr sz="1500">
              <a:latin typeface="Inter"/>
              <a:ea typeface="Inter"/>
              <a:cs typeface="Inter"/>
              <a:sym typeface="Inter"/>
            </a:endParaRPr>
          </a:p>
          <a:p>
            <a:pPr marL="0" lvl="0" indent="-95250" algn="l" rtl="0">
              <a:spcBef>
                <a:spcPts val="0"/>
              </a:spcBef>
              <a:spcAft>
                <a:spcPts val="0"/>
              </a:spcAft>
              <a:buSzPts val="1500"/>
              <a:buFont typeface="Inter"/>
              <a:buChar char="●"/>
            </a:pPr>
            <a:r>
              <a:rPr lang="en" sz="1500">
                <a:latin typeface="Inter"/>
                <a:ea typeface="Inter"/>
                <a:cs typeface="Inter"/>
                <a:sym typeface="Inter"/>
              </a:rPr>
              <a:t>Poor housing quality; shelters full, hard to access, or in poor condition</a:t>
            </a:r>
            <a:endParaRPr sz="1500">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1941" name="Google Shape;1941;p110"/>
          <p:cNvSpPr txBox="1">
            <a:spLocks noGrp="1"/>
          </p:cNvSpPr>
          <p:nvPr>
            <p:ph type="title" idx="5"/>
          </p:nvPr>
        </p:nvSpPr>
        <p:spPr>
          <a:xfrm flipH="1">
            <a:off x="184774" y="405913"/>
            <a:ext cx="19860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Clr>
                <a:srgbClr val="000000"/>
              </a:buClr>
              <a:buSzPts val="800"/>
              <a:buFont typeface="Arial"/>
              <a:buNone/>
            </a:pPr>
            <a:r>
              <a:rPr lang="en" sz="1500"/>
              <a:t>Housing is scarce and unaffordable</a:t>
            </a:r>
            <a:endParaRPr sz="1500"/>
          </a:p>
        </p:txBody>
      </p:sp>
      <p:pic>
        <p:nvPicPr>
          <p:cNvPr id="1942" name="Google Shape;1942;p110"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943" name="Google Shape;1943;p110"/>
          <p:cNvSpPr txBox="1"/>
          <p:nvPr/>
        </p:nvSpPr>
        <p:spPr>
          <a:xfrm>
            <a:off x="2720938" y="3406475"/>
            <a:ext cx="55341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“If I didn’t have a support system, I would be living on the street.”</a:t>
            </a:r>
            <a:endParaRPr sz="2300" i="1">
              <a:latin typeface="Inter"/>
              <a:ea typeface="Inter"/>
              <a:cs typeface="Inter"/>
              <a:sym typeface="Inter"/>
            </a:endParaRPr>
          </a:p>
        </p:txBody>
      </p:sp>
      <p:sp>
        <p:nvSpPr>
          <p:cNvPr id="1944" name="Google Shape;1944;p110"/>
          <p:cNvSpPr txBox="1"/>
          <p:nvPr/>
        </p:nvSpPr>
        <p:spPr>
          <a:xfrm>
            <a:off x="2720925" y="1500700"/>
            <a:ext cx="55341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“There are a lot of people facing eviction right now, and there’s not enough affordable housing.”</a:t>
            </a:r>
            <a:endParaRPr sz="2300" i="1">
              <a:latin typeface="Inter"/>
              <a:ea typeface="Inter"/>
              <a:cs typeface="Inter"/>
              <a:sym typeface="Inte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chemeClr val="lt2"/>
        </a:solidFill>
        <a:effectLst/>
      </p:bgPr>
    </p:bg>
    <p:spTree>
      <p:nvGrpSpPr>
        <p:cNvPr id="1" name="Shape 1948"/>
        <p:cNvGrpSpPr/>
        <p:nvPr/>
      </p:nvGrpSpPr>
      <p:grpSpPr>
        <a:xfrm>
          <a:off x="0" y="0"/>
          <a:ext cx="0" cy="0"/>
          <a:chOff x="0" y="0"/>
          <a:chExt cx="0" cy="0"/>
        </a:xfrm>
      </p:grpSpPr>
      <p:sp>
        <p:nvSpPr>
          <p:cNvPr id="1949" name="Google Shape;1949;p111"/>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950" name="Google Shape;1950;p111"/>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951" name="Google Shape;1951;p111"/>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52" name="Google Shape;1952;p111"/>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953" name="Google Shape;1953;p111"/>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54" name="Google Shape;1954;p111"/>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955" name="Google Shape;1955;p111"/>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Affordable, stable housing and homelessness</a:t>
            </a:r>
            <a:endParaRPr sz="2100" b="1"/>
          </a:p>
        </p:txBody>
      </p:sp>
      <p:pic>
        <p:nvPicPr>
          <p:cNvPr id="1956" name="Google Shape;1956;p111"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957" name="Google Shape;1957;p111"/>
          <p:cNvSpPr txBox="1">
            <a:spLocks noGrp="1"/>
          </p:cNvSpPr>
          <p:nvPr>
            <p:ph type="body" idx="4"/>
          </p:nvPr>
        </p:nvSpPr>
        <p:spPr>
          <a:xfrm>
            <a:off x="38850" y="841725"/>
            <a:ext cx="2290200" cy="3927300"/>
          </a:xfrm>
          <a:prstGeom prst="rect">
            <a:avLst/>
          </a:prstGeom>
          <a:noFill/>
        </p:spPr>
        <p:txBody>
          <a:bodyPr spcFirstLastPara="1" wrap="square" lIns="182875" tIns="0" rIns="91425" bIns="146300" anchor="t" anchorCtr="0">
            <a:normAutofit/>
          </a:bodyPr>
          <a:lstStyle/>
          <a:p>
            <a:pPr marL="0" lvl="0" indent="-98121" algn="l" rtl="0">
              <a:spcBef>
                <a:spcPts val="1000"/>
              </a:spcBef>
              <a:spcAft>
                <a:spcPts val="0"/>
              </a:spcAft>
              <a:buSzPts val="1545"/>
              <a:buFont typeface="Inter"/>
              <a:buChar char="●"/>
            </a:pPr>
            <a:r>
              <a:rPr lang="en" sz="1545">
                <a:latin typeface="Inter"/>
                <a:ea typeface="Inter"/>
                <a:cs typeface="Inter"/>
                <a:sym typeface="Inter"/>
              </a:rPr>
              <a:t>According to the DataHaven Community Wellbeing Survey, the share of adults in the Greater Waterbury region </a:t>
            </a:r>
            <a:r>
              <a:rPr lang="en" sz="1545" b="1">
                <a:latin typeface="Inter"/>
                <a:ea typeface="Inter"/>
                <a:cs typeface="Inter"/>
                <a:sym typeface="Inter"/>
              </a:rPr>
              <a:t>who ran out of money to pay for housing in the past year has doubled (from 6% in 2015 to 12% in 2024)</a:t>
            </a:r>
            <a:endParaRPr sz="1545" b="1">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pic>
        <p:nvPicPr>
          <p:cNvPr id="1958" name="Google Shape;1958;p111"/>
          <p:cNvPicPr preferRelativeResize="0"/>
          <p:nvPr/>
        </p:nvPicPr>
        <p:blipFill>
          <a:blip r:embed="rId4">
            <a:alphaModFix/>
          </a:blip>
          <a:stretch>
            <a:fillRect/>
          </a:stretch>
        </p:blipFill>
        <p:spPr>
          <a:xfrm>
            <a:off x="2520300" y="934925"/>
            <a:ext cx="5381949" cy="38341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lt2"/>
        </a:solidFill>
        <a:effectLst/>
      </p:bgPr>
    </p:bg>
    <p:spTree>
      <p:nvGrpSpPr>
        <p:cNvPr id="1" name="Shape 1962"/>
        <p:cNvGrpSpPr/>
        <p:nvPr/>
      </p:nvGrpSpPr>
      <p:grpSpPr>
        <a:xfrm>
          <a:off x="0" y="0"/>
          <a:ext cx="0" cy="0"/>
          <a:chOff x="0" y="0"/>
          <a:chExt cx="0" cy="0"/>
        </a:xfrm>
      </p:grpSpPr>
      <p:sp>
        <p:nvSpPr>
          <p:cNvPr id="1963" name="Google Shape;1963;p112"/>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964" name="Google Shape;1964;p112"/>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965" name="Google Shape;1965;p112"/>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66" name="Google Shape;1966;p112"/>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967" name="Google Shape;1967;p112"/>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68" name="Google Shape;1968;p112"/>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969" name="Google Shape;1969;p112"/>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Transportation access and quality</a:t>
            </a:r>
            <a:endParaRPr sz="2100" b="1"/>
          </a:p>
        </p:txBody>
      </p:sp>
      <p:sp>
        <p:nvSpPr>
          <p:cNvPr id="1970" name="Google Shape;1970;p112"/>
          <p:cNvSpPr txBox="1">
            <a:spLocks noGrp="1"/>
          </p:cNvSpPr>
          <p:nvPr>
            <p:ph type="body" idx="4"/>
          </p:nvPr>
        </p:nvSpPr>
        <p:spPr>
          <a:xfrm flipH="1">
            <a:off x="25" y="841600"/>
            <a:ext cx="2367900" cy="4301700"/>
          </a:xfrm>
          <a:prstGeom prst="rect">
            <a:avLst/>
          </a:prstGeom>
          <a:noFill/>
        </p:spPr>
        <p:txBody>
          <a:bodyPr spcFirstLastPara="1" wrap="square" lIns="182875" tIns="0" rIns="91425" bIns="146300" anchor="t" anchorCtr="0">
            <a:normAutofit fontScale="92500" lnSpcReduction="20000"/>
          </a:bodyPr>
          <a:lstStyle/>
          <a:p>
            <a:pPr marL="57150" lvl="0" indent="-151606" algn="l" rtl="0">
              <a:spcBef>
                <a:spcPts val="1000"/>
              </a:spcBef>
              <a:spcAft>
                <a:spcPts val="0"/>
              </a:spcAft>
              <a:buSzPct val="100000"/>
              <a:buFont typeface="Inter"/>
              <a:buChar char="●"/>
            </a:pPr>
            <a:r>
              <a:rPr lang="en" sz="1750">
                <a:latin typeface="Inter"/>
                <a:ea typeface="Inter"/>
                <a:cs typeface="Inter"/>
                <a:sym typeface="Inter"/>
              </a:rPr>
              <a:t>Infrequent buses and long trips without a car</a:t>
            </a:r>
            <a:endParaRPr sz="1750">
              <a:latin typeface="Inter"/>
              <a:ea typeface="Inter"/>
              <a:cs typeface="Inter"/>
              <a:sym typeface="Inter"/>
            </a:endParaRPr>
          </a:p>
          <a:p>
            <a:pPr marL="57150" lvl="0" indent="-151606" algn="l" rtl="0">
              <a:spcBef>
                <a:spcPts val="0"/>
              </a:spcBef>
              <a:spcAft>
                <a:spcPts val="0"/>
              </a:spcAft>
              <a:buSzPct val="100000"/>
              <a:buFont typeface="Inter"/>
              <a:buChar char="●"/>
            </a:pPr>
            <a:r>
              <a:rPr lang="en" sz="1750">
                <a:latin typeface="Inter"/>
                <a:ea typeface="Inter"/>
                <a:cs typeface="Inter"/>
                <a:sym typeface="Inter"/>
              </a:rPr>
              <a:t>Medical rides unreliable, slow to schedule, and stressful</a:t>
            </a:r>
            <a:endParaRPr sz="1750">
              <a:latin typeface="Inter"/>
              <a:ea typeface="Inter"/>
              <a:cs typeface="Inter"/>
              <a:sym typeface="Inter"/>
            </a:endParaRPr>
          </a:p>
          <a:p>
            <a:pPr marL="57150" lvl="0" indent="-151606" algn="l" rtl="0">
              <a:spcBef>
                <a:spcPts val="0"/>
              </a:spcBef>
              <a:spcAft>
                <a:spcPts val="0"/>
              </a:spcAft>
              <a:buSzPct val="100000"/>
              <a:buFont typeface="Inter"/>
              <a:buChar char="●"/>
            </a:pPr>
            <a:r>
              <a:rPr lang="en" sz="1750">
                <a:latin typeface="Inter"/>
                <a:ea typeface="Inter"/>
                <a:cs typeface="Inter"/>
                <a:sym typeface="Inter"/>
              </a:rPr>
              <a:t>Loss of the hospital’s “Be Well Bus” hit seniors hard</a:t>
            </a:r>
            <a:endParaRPr sz="1750">
              <a:latin typeface="Inter"/>
              <a:ea typeface="Inter"/>
              <a:cs typeface="Inter"/>
              <a:sym typeface="Inter"/>
            </a:endParaRPr>
          </a:p>
          <a:p>
            <a:pPr marL="57150" lvl="0" indent="-151606" algn="l" rtl="0">
              <a:spcBef>
                <a:spcPts val="0"/>
              </a:spcBef>
              <a:spcAft>
                <a:spcPts val="0"/>
              </a:spcAft>
              <a:buSzPct val="100000"/>
              <a:buFont typeface="Inter"/>
              <a:buChar char="●"/>
            </a:pPr>
            <a:r>
              <a:rPr lang="en" sz="1750">
                <a:latin typeface="Inter"/>
                <a:ea typeface="Inter"/>
                <a:cs typeface="Inter"/>
                <a:sym typeface="Inter"/>
              </a:rPr>
              <a:t>Missing or unshoveled sidewalks, poor lighting, and steep hills make walking unsafe</a:t>
            </a:r>
            <a:endParaRPr sz="1750">
              <a:latin typeface="Inter"/>
              <a:ea typeface="Inter"/>
              <a:cs typeface="Inter"/>
              <a:sym typeface="Inter"/>
            </a:endParaRPr>
          </a:p>
          <a:p>
            <a:pPr marL="0" lvl="0" indent="0" algn="l" rtl="0">
              <a:spcBef>
                <a:spcPts val="1000"/>
              </a:spcBef>
              <a:spcAft>
                <a:spcPts val="0"/>
              </a:spcAft>
              <a:buNone/>
            </a:pPr>
            <a:endParaRPr>
              <a:latin typeface="Inter"/>
              <a:ea typeface="Inter"/>
              <a:cs typeface="Inter"/>
              <a:sym typeface="Inter"/>
            </a:endParaRPr>
          </a:p>
          <a:p>
            <a:pPr marL="0" lvl="0" indent="0" algn="l" rtl="0">
              <a:lnSpc>
                <a:spcPct val="115000"/>
              </a:lnSpc>
              <a:spcBef>
                <a:spcPts val="1000"/>
              </a:spcBef>
              <a:spcAft>
                <a:spcPts val="1000"/>
              </a:spcAft>
              <a:buSzPct val="100000"/>
              <a:buNone/>
            </a:pPr>
            <a:endParaRPr>
              <a:latin typeface="Inter"/>
              <a:ea typeface="Inter"/>
              <a:cs typeface="Inter"/>
              <a:sym typeface="Inter"/>
            </a:endParaRPr>
          </a:p>
        </p:txBody>
      </p:sp>
      <p:sp>
        <p:nvSpPr>
          <p:cNvPr id="1971" name="Google Shape;1971;p112"/>
          <p:cNvSpPr txBox="1">
            <a:spLocks noGrp="1"/>
          </p:cNvSpPr>
          <p:nvPr>
            <p:ph type="title" idx="5"/>
          </p:nvPr>
        </p:nvSpPr>
        <p:spPr>
          <a:xfrm flipH="1">
            <a:off x="247187" y="405850"/>
            <a:ext cx="18489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Clr>
                <a:srgbClr val="000000"/>
              </a:buClr>
              <a:buSzPts val="800"/>
              <a:buFont typeface="Arial"/>
              <a:buNone/>
            </a:pPr>
            <a:r>
              <a:rPr lang="en" sz="1500"/>
              <a:t>Unreliable transit creates barriers</a:t>
            </a:r>
            <a:endParaRPr sz="1500"/>
          </a:p>
        </p:txBody>
      </p:sp>
      <p:pic>
        <p:nvPicPr>
          <p:cNvPr id="1972" name="Google Shape;1972;p112"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973" name="Google Shape;1973;p112"/>
          <p:cNvSpPr txBox="1"/>
          <p:nvPr/>
        </p:nvSpPr>
        <p:spPr>
          <a:xfrm>
            <a:off x="2768649" y="2369175"/>
            <a:ext cx="54387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“...in Waterbury you realize it’s a 30 minute drive, but it’s 3 hours with public transportation.”</a:t>
            </a:r>
            <a:endParaRPr sz="2300" i="1">
              <a:latin typeface="Inter"/>
              <a:ea typeface="Inter"/>
              <a:cs typeface="Inter"/>
              <a:sym typeface="Inte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chemeClr val="lt2"/>
        </a:solidFill>
        <a:effectLst/>
      </p:bgPr>
    </p:bg>
    <p:spTree>
      <p:nvGrpSpPr>
        <p:cNvPr id="1" name="Shape 1977"/>
        <p:cNvGrpSpPr/>
        <p:nvPr/>
      </p:nvGrpSpPr>
      <p:grpSpPr>
        <a:xfrm>
          <a:off x="0" y="0"/>
          <a:ext cx="0" cy="0"/>
          <a:chOff x="0" y="0"/>
          <a:chExt cx="0" cy="0"/>
        </a:xfrm>
      </p:grpSpPr>
      <p:sp>
        <p:nvSpPr>
          <p:cNvPr id="1978" name="Google Shape;1978;p113"/>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1979" name="Google Shape;1979;p113"/>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1980" name="Google Shape;1980;p113"/>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81" name="Google Shape;1981;p113"/>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982" name="Google Shape;1982;p113"/>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83" name="Google Shape;1983;p113"/>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1984" name="Google Shape;1984;p113"/>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Transportation access and quality</a:t>
            </a:r>
            <a:endParaRPr sz="2100" b="1"/>
          </a:p>
        </p:txBody>
      </p:sp>
      <p:pic>
        <p:nvPicPr>
          <p:cNvPr id="1985" name="Google Shape;1985;p113"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1986" name="Google Shape;1986;p113"/>
          <p:cNvSpPr txBox="1">
            <a:spLocks noGrp="1"/>
          </p:cNvSpPr>
          <p:nvPr>
            <p:ph type="body" idx="4"/>
          </p:nvPr>
        </p:nvSpPr>
        <p:spPr>
          <a:xfrm>
            <a:off x="4524375" y="3063175"/>
            <a:ext cx="3999600" cy="13185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2015-2024 DataHaven Community Wellbeing Survey MRP Estimates, published in DataHaven (2026), Naugatuck Valley COG Equity Report, available at ctdatahaven.org</a:t>
            </a:r>
            <a:endParaRPr sz="1500" i="1">
              <a:latin typeface="Inter"/>
              <a:ea typeface="Inter"/>
              <a:cs typeface="Inter"/>
              <a:sym typeface="Inter"/>
            </a:endParaRPr>
          </a:p>
        </p:txBody>
      </p:sp>
      <p:grpSp>
        <p:nvGrpSpPr>
          <p:cNvPr id="1987" name="Google Shape;1987;p113"/>
          <p:cNvGrpSpPr/>
          <p:nvPr/>
        </p:nvGrpSpPr>
        <p:grpSpPr>
          <a:xfrm>
            <a:off x="123745" y="1165054"/>
            <a:ext cx="8896499" cy="1829634"/>
            <a:chOff x="-107650" y="1023800"/>
            <a:chExt cx="8554326" cy="1759433"/>
          </a:xfrm>
        </p:grpSpPr>
        <p:pic>
          <p:nvPicPr>
            <p:cNvPr id="1988" name="Google Shape;1988;p113"/>
            <p:cNvPicPr preferRelativeResize="0"/>
            <p:nvPr/>
          </p:nvPicPr>
          <p:blipFill rotWithShape="1">
            <a:blip r:embed="rId4">
              <a:alphaModFix/>
            </a:blip>
            <a:srcRect b="54185"/>
            <a:stretch/>
          </p:blipFill>
          <p:spPr>
            <a:xfrm>
              <a:off x="-107650" y="1023800"/>
              <a:ext cx="8554326" cy="1632450"/>
            </a:xfrm>
            <a:prstGeom prst="rect">
              <a:avLst/>
            </a:prstGeom>
            <a:noFill/>
            <a:ln>
              <a:noFill/>
            </a:ln>
          </p:spPr>
        </p:pic>
        <p:pic>
          <p:nvPicPr>
            <p:cNvPr id="1989" name="Google Shape;1989;p113"/>
            <p:cNvPicPr preferRelativeResize="0"/>
            <p:nvPr/>
          </p:nvPicPr>
          <p:blipFill rotWithShape="1">
            <a:blip r:embed="rId4">
              <a:alphaModFix/>
            </a:blip>
            <a:srcRect t="64460"/>
            <a:stretch/>
          </p:blipFill>
          <p:spPr>
            <a:xfrm>
              <a:off x="-107650" y="1516858"/>
              <a:ext cx="8554326" cy="1266374"/>
            </a:xfrm>
            <a:prstGeom prst="rect">
              <a:avLst/>
            </a:prstGeom>
            <a:noFill/>
            <a:ln>
              <a:noFill/>
            </a:ln>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Shape 1993"/>
        <p:cNvGrpSpPr/>
        <p:nvPr/>
      </p:nvGrpSpPr>
      <p:grpSpPr>
        <a:xfrm>
          <a:off x="0" y="0"/>
          <a:ext cx="0" cy="0"/>
          <a:chOff x="0" y="0"/>
          <a:chExt cx="0" cy="0"/>
        </a:xfrm>
      </p:grpSpPr>
      <p:cxnSp>
        <p:nvCxnSpPr>
          <p:cNvPr id="1994" name="Google Shape;1994;p114"/>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1995" name="Google Shape;1995;p114"/>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1996" name="Google Shape;1996;p114"/>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1997" name="Google Shape;1997;p114"/>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1998" name="Google Shape;1998;p114"/>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100" b="1"/>
              <a:t>Information, communication, and health literacy</a:t>
            </a:r>
            <a:endParaRPr sz="2100" b="1"/>
          </a:p>
        </p:txBody>
      </p:sp>
      <p:sp>
        <p:nvSpPr>
          <p:cNvPr id="1999" name="Google Shape;1999;p114"/>
          <p:cNvSpPr txBox="1">
            <a:spLocks noGrp="1"/>
          </p:cNvSpPr>
          <p:nvPr>
            <p:ph type="body" idx="4"/>
          </p:nvPr>
        </p:nvSpPr>
        <p:spPr>
          <a:xfrm>
            <a:off x="6773750" y="841725"/>
            <a:ext cx="2370600" cy="4301700"/>
          </a:xfrm>
          <a:prstGeom prst="rect">
            <a:avLst/>
          </a:prstGeom>
          <a:noFill/>
        </p:spPr>
        <p:txBody>
          <a:bodyPr spcFirstLastPara="1" wrap="square" lIns="182875" tIns="0" rIns="91425" bIns="146300" anchor="t" anchorCtr="0">
            <a:normAutofit/>
          </a:bodyPr>
          <a:lstStyle/>
          <a:p>
            <a:pPr marL="57150" lvl="0" indent="-152400" algn="l" rtl="0">
              <a:spcBef>
                <a:spcPts val="1000"/>
              </a:spcBef>
              <a:spcAft>
                <a:spcPts val="0"/>
              </a:spcAft>
              <a:buSzPts val="1500"/>
              <a:buFont typeface="Inter"/>
              <a:buChar char="●"/>
            </a:pPr>
            <a:r>
              <a:rPr lang="en" sz="1500">
                <a:latin typeface="Inter"/>
                <a:ea typeface="Inter"/>
                <a:cs typeface="Inter"/>
                <a:sym typeface="Inter"/>
              </a:rPr>
              <a:t>Valuable programs go unused simply because people don’t know about them; outreach is limited</a:t>
            </a:r>
            <a:endParaRPr sz="1500">
              <a:latin typeface="Inter"/>
              <a:ea typeface="Inter"/>
              <a:cs typeface="Inter"/>
              <a:sym typeface="Inter"/>
            </a:endParaRPr>
          </a:p>
          <a:p>
            <a:pPr marL="57150" lvl="0" indent="-152400" algn="l" rtl="0">
              <a:spcBef>
                <a:spcPts val="0"/>
              </a:spcBef>
              <a:spcAft>
                <a:spcPts val="0"/>
              </a:spcAft>
              <a:buSzPts val="1500"/>
              <a:buFont typeface="Inter"/>
              <a:buChar char="●"/>
            </a:pPr>
            <a:r>
              <a:rPr lang="en" sz="1500">
                <a:latin typeface="Inter"/>
                <a:ea typeface="Inter"/>
                <a:cs typeface="Inter"/>
                <a:sym typeface="Inter"/>
              </a:rPr>
              <a:t>It is confusing to navigate services and to move between health systems</a:t>
            </a:r>
            <a:endParaRPr sz="1500">
              <a:latin typeface="Inter"/>
              <a:ea typeface="Inter"/>
              <a:cs typeface="Inter"/>
              <a:sym typeface="Inter"/>
            </a:endParaRPr>
          </a:p>
          <a:p>
            <a:pPr marL="57150" lvl="0" indent="-152400" algn="l" rtl="0">
              <a:spcBef>
                <a:spcPts val="0"/>
              </a:spcBef>
              <a:spcAft>
                <a:spcPts val="0"/>
              </a:spcAft>
              <a:buSzPts val="1500"/>
              <a:buFont typeface="Inter"/>
              <a:buChar char="●"/>
            </a:pPr>
            <a:r>
              <a:rPr lang="en" sz="1500">
                <a:latin typeface="Inter"/>
                <a:ea typeface="Inter"/>
                <a:cs typeface="Inter"/>
                <a:sym typeface="Inter"/>
              </a:rPr>
              <a:t>Literacy and self-advocacy gaps</a:t>
            </a:r>
            <a:endParaRPr sz="1500">
              <a:latin typeface="Inter"/>
              <a:ea typeface="Inter"/>
              <a:cs typeface="Inter"/>
              <a:sym typeface="Inter"/>
            </a:endParaRPr>
          </a:p>
          <a:p>
            <a:pPr marL="57150" lvl="0" indent="-152400" algn="l" rtl="0">
              <a:spcBef>
                <a:spcPts val="0"/>
              </a:spcBef>
              <a:spcAft>
                <a:spcPts val="0"/>
              </a:spcAft>
              <a:buSzPts val="1500"/>
              <a:buFont typeface="Inter"/>
              <a:buChar char="●"/>
            </a:pPr>
            <a:r>
              <a:rPr lang="en" sz="1500">
                <a:latin typeface="Inter"/>
                <a:ea typeface="Inter"/>
                <a:cs typeface="Inter"/>
                <a:sym typeface="Inter"/>
              </a:rPr>
              <a:t>Those with more education, time, and language access are served more easily</a:t>
            </a:r>
            <a:endParaRPr sz="1500">
              <a:latin typeface="Inter"/>
              <a:ea typeface="Inter"/>
              <a:cs typeface="Inter"/>
              <a:sym typeface="Inter"/>
            </a:endParaRPr>
          </a:p>
          <a:p>
            <a:pPr marL="0" lvl="0" indent="0" algn="l" rtl="0">
              <a:spcBef>
                <a:spcPts val="1000"/>
              </a:spcBef>
              <a:spcAft>
                <a:spcPts val="0"/>
              </a:spcAft>
              <a:buNone/>
            </a:pPr>
            <a:endParaRPr>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2000" name="Google Shape;2000;p114"/>
          <p:cNvSpPr txBox="1">
            <a:spLocks noGrp="1"/>
          </p:cNvSpPr>
          <p:nvPr>
            <p:ph type="title" idx="5"/>
          </p:nvPr>
        </p:nvSpPr>
        <p:spPr>
          <a:xfrm>
            <a:off x="6904400" y="405913"/>
            <a:ext cx="21093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200"/>
              <a:buNone/>
            </a:pPr>
            <a:r>
              <a:rPr lang="en" sz="1500"/>
              <a:t>It is difficult to find needed resources</a:t>
            </a:r>
            <a:endParaRPr sz="1500"/>
          </a:p>
        </p:txBody>
      </p:sp>
      <p:cxnSp>
        <p:nvCxnSpPr>
          <p:cNvPr id="2001" name="Google Shape;2001;p114"/>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2002" name="Google Shape;2002;p114"/>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2003" name="Google Shape;2003;p114"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2004" name="Google Shape;2004;p114"/>
          <p:cNvSpPr txBox="1"/>
          <p:nvPr/>
        </p:nvSpPr>
        <p:spPr>
          <a:xfrm>
            <a:off x="957038" y="1116725"/>
            <a:ext cx="53715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“There are services available to the community that people have no idea exist. I found out that there was a senior shuttle after I hurt my foot.”</a:t>
            </a:r>
            <a:endParaRPr sz="2300" i="1">
              <a:latin typeface="Inter"/>
              <a:ea typeface="Inter"/>
              <a:cs typeface="Inter"/>
              <a:sym typeface="Inter"/>
            </a:endParaRPr>
          </a:p>
        </p:txBody>
      </p:sp>
      <p:sp>
        <p:nvSpPr>
          <p:cNvPr id="2005" name="Google Shape;2005;p114"/>
          <p:cNvSpPr txBox="1"/>
          <p:nvPr/>
        </p:nvSpPr>
        <p:spPr>
          <a:xfrm>
            <a:off x="957038" y="3140664"/>
            <a:ext cx="53715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“The problem is the lack of knowledge of the computer to find out what is out there for them.”</a:t>
            </a:r>
            <a:endParaRPr sz="2300" i="1">
              <a:latin typeface="Inter"/>
              <a:ea typeface="Inter"/>
              <a:cs typeface="Inter"/>
              <a:sym typeface="Inte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2009"/>
        <p:cNvGrpSpPr/>
        <p:nvPr/>
      </p:nvGrpSpPr>
      <p:grpSpPr>
        <a:xfrm>
          <a:off x="0" y="0"/>
          <a:ext cx="0" cy="0"/>
          <a:chOff x="0" y="0"/>
          <a:chExt cx="0" cy="0"/>
        </a:xfrm>
      </p:grpSpPr>
      <p:cxnSp>
        <p:nvCxnSpPr>
          <p:cNvPr id="2010" name="Google Shape;2010;p115"/>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2011" name="Google Shape;2011;p115"/>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2012" name="Google Shape;2012;p115"/>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2013" name="Google Shape;2013;p115"/>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2014" name="Google Shape;2014;p115"/>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100" b="1"/>
              <a:t>Information, communication, and health literacy</a:t>
            </a:r>
            <a:endParaRPr sz="2100" b="1"/>
          </a:p>
        </p:txBody>
      </p:sp>
      <p:cxnSp>
        <p:nvCxnSpPr>
          <p:cNvPr id="2015" name="Google Shape;2015;p115"/>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2016" name="Google Shape;2016;p115"/>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2017" name="Google Shape;2017;p115"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2018" name="Google Shape;2018;p115"/>
          <p:cNvSpPr txBox="1">
            <a:spLocks noGrp="1"/>
          </p:cNvSpPr>
          <p:nvPr>
            <p:ph type="body" idx="4"/>
          </p:nvPr>
        </p:nvSpPr>
        <p:spPr>
          <a:xfrm>
            <a:off x="6853750" y="984400"/>
            <a:ext cx="2290200" cy="3927300"/>
          </a:xfrm>
          <a:prstGeom prst="rect">
            <a:avLst/>
          </a:prstGeom>
          <a:noFill/>
        </p:spPr>
        <p:txBody>
          <a:bodyPr spcFirstLastPara="1" wrap="square" lIns="182875" tIns="0" rIns="91425" bIns="146300" anchor="t" anchorCtr="0">
            <a:normAutofit/>
          </a:bodyPr>
          <a:lstStyle/>
          <a:p>
            <a:pPr marL="0" lvl="0" indent="-98121" algn="l" rtl="0">
              <a:spcBef>
                <a:spcPts val="1000"/>
              </a:spcBef>
              <a:spcAft>
                <a:spcPts val="0"/>
              </a:spcAft>
              <a:buSzPts val="1545"/>
              <a:buFont typeface="Inter"/>
              <a:buChar char="●"/>
            </a:pPr>
            <a:r>
              <a:rPr lang="en" sz="1545">
                <a:latin typeface="Inter"/>
                <a:ea typeface="Inter"/>
                <a:cs typeface="Inter"/>
                <a:sym typeface="Inter"/>
              </a:rPr>
              <a:t>In the 2024 DataHaven Community Wellbeing Survey, many Waterbury residents who didn’t get the mental health treatment they needed said that “not knowing where to go” was the main reason</a:t>
            </a:r>
            <a:endParaRPr sz="1545">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pic>
        <p:nvPicPr>
          <p:cNvPr id="2019" name="Google Shape;2019;p115"/>
          <p:cNvPicPr preferRelativeResize="0"/>
          <p:nvPr/>
        </p:nvPicPr>
        <p:blipFill>
          <a:blip r:embed="rId4">
            <a:alphaModFix/>
          </a:blip>
          <a:stretch>
            <a:fillRect/>
          </a:stretch>
        </p:blipFill>
        <p:spPr>
          <a:xfrm>
            <a:off x="741000" y="922725"/>
            <a:ext cx="5883587" cy="3532677"/>
          </a:xfrm>
          <a:prstGeom prst="rect">
            <a:avLst/>
          </a:prstGeom>
          <a:noFill/>
          <a:ln>
            <a:noFill/>
          </a:ln>
        </p:spPr>
      </p:pic>
      <p:sp>
        <p:nvSpPr>
          <p:cNvPr id="2020" name="Google Shape;2020;p115"/>
          <p:cNvSpPr txBox="1">
            <a:spLocks noGrp="1"/>
          </p:cNvSpPr>
          <p:nvPr>
            <p:ph type="body" idx="4"/>
          </p:nvPr>
        </p:nvSpPr>
        <p:spPr>
          <a:xfrm>
            <a:off x="1506750" y="4536400"/>
            <a:ext cx="5187000" cy="528600"/>
          </a:xfrm>
          <a:prstGeom prst="rect">
            <a:avLst/>
          </a:prstGeom>
          <a:noFill/>
        </p:spPr>
        <p:txBody>
          <a:bodyPr spcFirstLastPara="1" wrap="square" lIns="182875" tIns="0" rIns="91425" bIns="146300" anchor="t" anchorCtr="0">
            <a:noAutofit/>
          </a:bodyPr>
          <a:lstStyle/>
          <a:p>
            <a:pPr marL="0" lvl="0" indent="0" algn="l" rtl="0">
              <a:lnSpc>
                <a:spcPct val="115000"/>
              </a:lnSpc>
              <a:spcBef>
                <a:spcPts val="1000"/>
              </a:spcBef>
              <a:spcAft>
                <a:spcPts val="1000"/>
              </a:spcAft>
              <a:buSzPts val="1000"/>
              <a:buNone/>
            </a:pPr>
            <a:r>
              <a:rPr lang="en" sz="1500" i="1">
                <a:latin typeface="Inter"/>
                <a:ea typeface="Inter"/>
                <a:cs typeface="Inter"/>
                <a:sym typeface="Inter"/>
              </a:rPr>
              <a:t>Source: DataHaven (2026), Waterbury Town Equity Report, available at ctdatahaven.org</a:t>
            </a:r>
            <a:endParaRPr sz="1500" i="1">
              <a:latin typeface="Inter"/>
              <a:ea typeface="Inter"/>
              <a:cs typeface="Inter"/>
              <a:sym typeface="Inte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Shape 2024"/>
        <p:cNvGrpSpPr/>
        <p:nvPr/>
      </p:nvGrpSpPr>
      <p:grpSpPr>
        <a:xfrm>
          <a:off x="0" y="0"/>
          <a:ext cx="0" cy="0"/>
          <a:chOff x="0" y="0"/>
          <a:chExt cx="0" cy="0"/>
        </a:xfrm>
      </p:grpSpPr>
      <p:cxnSp>
        <p:nvCxnSpPr>
          <p:cNvPr id="2025" name="Google Shape;2025;p116"/>
          <p:cNvCxnSpPr/>
          <p:nvPr/>
        </p:nvCxnSpPr>
        <p:spPr>
          <a:xfrm>
            <a:off x="521250"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2026" name="Google Shape;2026;p116"/>
          <p:cNvCxnSpPr/>
          <p:nvPr/>
        </p:nvCxnSpPr>
        <p:spPr>
          <a:xfrm>
            <a:off x="6773750"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2027" name="Google Shape;2027;p116"/>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cxnSp>
        <p:nvCxnSpPr>
          <p:cNvPr id="2028" name="Google Shape;2028;p116"/>
          <p:cNvCxnSpPr/>
          <p:nvPr/>
        </p:nvCxnSpPr>
        <p:spPr>
          <a:xfrm rot="10800000">
            <a:off x="520925" y="841725"/>
            <a:ext cx="6248700" cy="0"/>
          </a:xfrm>
          <a:prstGeom prst="straightConnector1">
            <a:avLst/>
          </a:prstGeom>
          <a:noFill/>
          <a:ln w="9525" cap="flat" cmpd="sng">
            <a:solidFill>
              <a:schemeClr val="lt1"/>
            </a:solidFill>
            <a:prstDash val="solid"/>
            <a:round/>
            <a:headEnd type="none" w="sm" len="sm"/>
            <a:tailEnd type="none" w="sm" len="sm"/>
          </a:ln>
        </p:spPr>
      </p:cxnSp>
      <p:sp>
        <p:nvSpPr>
          <p:cNvPr id="2029" name="Google Shape;2029;p116"/>
          <p:cNvSpPr txBox="1">
            <a:spLocks noGrp="1"/>
          </p:cNvSpPr>
          <p:nvPr>
            <p:ph type="title"/>
          </p:nvPr>
        </p:nvSpPr>
        <p:spPr>
          <a:xfrm flipH="1">
            <a:off x="524150"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SzPts val="2400"/>
              <a:buNone/>
            </a:pPr>
            <a:r>
              <a:rPr lang="en" sz="2300" b="1"/>
              <a:t>Other issues</a:t>
            </a:r>
            <a:endParaRPr sz="2300" b="1"/>
          </a:p>
        </p:txBody>
      </p:sp>
      <p:sp>
        <p:nvSpPr>
          <p:cNvPr id="2030" name="Google Shape;2030;p116"/>
          <p:cNvSpPr txBox="1">
            <a:spLocks noGrp="1"/>
          </p:cNvSpPr>
          <p:nvPr>
            <p:ph type="body" idx="4"/>
          </p:nvPr>
        </p:nvSpPr>
        <p:spPr>
          <a:xfrm>
            <a:off x="6773750" y="841600"/>
            <a:ext cx="2370300" cy="4302000"/>
          </a:xfrm>
          <a:prstGeom prst="rect">
            <a:avLst/>
          </a:prstGeom>
          <a:noFill/>
        </p:spPr>
        <p:txBody>
          <a:bodyPr spcFirstLastPara="1" wrap="square" lIns="182875" tIns="0" rIns="91425" bIns="146300" anchor="t" anchorCtr="0">
            <a:normAutofit lnSpcReduction="10000"/>
          </a:bodyPr>
          <a:lstStyle/>
          <a:p>
            <a:pPr marL="57150" lvl="0" indent="-209550" algn="l" rtl="0">
              <a:spcBef>
                <a:spcPts val="1000"/>
              </a:spcBef>
              <a:spcAft>
                <a:spcPts val="0"/>
              </a:spcAft>
              <a:buSzPts val="1500"/>
              <a:buFont typeface="Inter"/>
              <a:buChar char="●"/>
            </a:pPr>
            <a:r>
              <a:rPr lang="en" sz="1500">
                <a:latin typeface="Inter"/>
                <a:ea typeface="Inter"/>
                <a:cs typeface="Inter"/>
                <a:sym typeface="Inter"/>
              </a:rPr>
              <a:t>Veterans sometimes unhoused, isolated, or unsure how to navigate referrals and the VA</a:t>
            </a:r>
            <a:endParaRPr sz="1500">
              <a:latin typeface="Inter"/>
              <a:ea typeface="Inter"/>
              <a:cs typeface="Inter"/>
              <a:sym typeface="Inter"/>
            </a:endParaRPr>
          </a:p>
          <a:p>
            <a:pPr marL="57150" lvl="0" indent="-209550" algn="l" rtl="0">
              <a:spcBef>
                <a:spcPts val="0"/>
              </a:spcBef>
              <a:spcAft>
                <a:spcPts val="0"/>
              </a:spcAft>
              <a:buSzPts val="1500"/>
              <a:buFont typeface="Inter"/>
              <a:buChar char="●"/>
            </a:pPr>
            <a:r>
              <a:rPr lang="en" sz="1500">
                <a:latin typeface="Inter"/>
                <a:ea typeface="Inter"/>
                <a:cs typeface="Inter"/>
                <a:sym typeface="Inter"/>
              </a:rPr>
              <a:t>Too few social places to gather and to exercise</a:t>
            </a:r>
            <a:endParaRPr sz="1500">
              <a:latin typeface="Inter"/>
              <a:ea typeface="Inter"/>
              <a:cs typeface="Inter"/>
              <a:sym typeface="Inter"/>
            </a:endParaRPr>
          </a:p>
          <a:p>
            <a:pPr marL="57150" lvl="0" indent="-209550" algn="l" rtl="0">
              <a:spcBef>
                <a:spcPts val="0"/>
              </a:spcBef>
              <a:spcAft>
                <a:spcPts val="0"/>
              </a:spcAft>
              <a:buSzPts val="1500"/>
              <a:buFont typeface="Inter"/>
              <a:buChar char="●"/>
            </a:pPr>
            <a:r>
              <a:rPr lang="en" sz="1500">
                <a:latin typeface="Inter"/>
                <a:ea typeface="Inter"/>
                <a:cs typeface="Inter"/>
                <a:sym typeface="Inter"/>
              </a:rPr>
              <a:t>Screen and social media addiction, especially among young people</a:t>
            </a:r>
            <a:endParaRPr sz="1500">
              <a:latin typeface="Inter"/>
              <a:ea typeface="Inter"/>
              <a:cs typeface="Inter"/>
              <a:sym typeface="Inter"/>
            </a:endParaRPr>
          </a:p>
          <a:p>
            <a:pPr marL="57150" lvl="0" indent="-209550" algn="l" rtl="0">
              <a:spcBef>
                <a:spcPts val="0"/>
              </a:spcBef>
              <a:spcAft>
                <a:spcPts val="0"/>
              </a:spcAft>
              <a:buSzPts val="1500"/>
              <a:buFont typeface="Inter"/>
              <a:buChar char="●"/>
            </a:pPr>
            <a:r>
              <a:rPr lang="en" sz="1500">
                <a:latin typeface="Inter"/>
                <a:ea typeface="Inter"/>
                <a:cs typeface="Inter"/>
                <a:sym typeface="Inter"/>
              </a:rPr>
              <a:t>Frustration with government responsiveness, and a wish to be heard</a:t>
            </a:r>
            <a:endParaRPr sz="1500">
              <a:latin typeface="Inter"/>
              <a:ea typeface="Inter"/>
              <a:cs typeface="Inter"/>
              <a:sym typeface="Inter"/>
            </a:endParaRPr>
          </a:p>
          <a:p>
            <a:pPr marL="0" lvl="0" indent="0" algn="l" rtl="0">
              <a:spcBef>
                <a:spcPts val="1000"/>
              </a:spcBef>
              <a:spcAft>
                <a:spcPts val="0"/>
              </a:spcAft>
              <a:buNone/>
            </a:pPr>
            <a:endParaRPr>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2031" name="Google Shape;2031;p116"/>
          <p:cNvSpPr txBox="1">
            <a:spLocks noGrp="1"/>
          </p:cNvSpPr>
          <p:nvPr>
            <p:ph type="title" idx="5"/>
          </p:nvPr>
        </p:nvSpPr>
        <p:spPr>
          <a:xfrm>
            <a:off x="6873950" y="405850"/>
            <a:ext cx="21729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SzPts val="1200"/>
              <a:buNone/>
            </a:pPr>
            <a:r>
              <a:rPr lang="en" sz="1500"/>
              <a:t>Participants shared additional thoughts</a:t>
            </a:r>
            <a:endParaRPr sz="1500"/>
          </a:p>
        </p:txBody>
      </p:sp>
      <p:cxnSp>
        <p:nvCxnSpPr>
          <p:cNvPr id="2032" name="Google Shape;2032;p116"/>
          <p:cNvCxnSpPr/>
          <p:nvPr/>
        </p:nvCxnSpPr>
        <p:spPr>
          <a:xfrm>
            <a:off x="511837" y="-200"/>
            <a:ext cx="0" cy="5143800"/>
          </a:xfrm>
          <a:prstGeom prst="straightConnector1">
            <a:avLst/>
          </a:prstGeom>
          <a:noFill/>
          <a:ln w="9525" cap="flat" cmpd="sng">
            <a:solidFill>
              <a:schemeClr val="lt1"/>
            </a:solidFill>
            <a:prstDash val="solid"/>
            <a:round/>
            <a:headEnd type="none" w="sm" len="sm"/>
            <a:tailEnd type="none" w="sm" len="sm"/>
          </a:ln>
        </p:spPr>
      </p:cxnSp>
      <p:sp>
        <p:nvSpPr>
          <p:cNvPr id="2033" name="Google Shape;2033;p116"/>
          <p:cNvSpPr/>
          <p:nvPr/>
        </p:nvSpPr>
        <p:spPr>
          <a:xfrm>
            <a:off x="644925" y="922725"/>
            <a:ext cx="2172900" cy="4320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pic>
        <p:nvPicPr>
          <p:cNvPr id="2034" name="Google Shape;2034;p116"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2035" name="Google Shape;2035;p116"/>
          <p:cNvSpPr txBox="1"/>
          <p:nvPr/>
        </p:nvSpPr>
        <p:spPr>
          <a:xfrm>
            <a:off x="922538" y="1825100"/>
            <a:ext cx="54405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“Everyone is on their phones. Nobody is talking to anyone.”</a:t>
            </a:r>
            <a:endParaRPr sz="2300" i="1">
              <a:latin typeface="Inter"/>
              <a:ea typeface="Inter"/>
              <a:cs typeface="Inter"/>
              <a:sym typeface="Inter"/>
            </a:endParaRPr>
          </a:p>
        </p:txBody>
      </p:sp>
      <p:sp>
        <p:nvSpPr>
          <p:cNvPr id="2036" name="Google Shape;2036;p116"/>
          <p:cNvSpPr txBox="1"/>
          <p:nvPr/>
        </p:nvSpPr>
        <p:spPr>
          <a:xfrm>
            <a:off x="1150088" y="3701400"/>
            <a:ext cx="49854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“It’s good to get this off my chest.”</a:t>
            </a:r>
            <a:endParaRPr sz="2300" i="1">
              <a:latin typeface="Inter"/>
              <a:ea typeface="Inter"/>
              <a:cs typeface="Inter"/>
              <a:sym typeface="Inte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lt2"/>
        </a:solidFill>
        <a:effectLst/>
      </p:bgPr>
    </p:bg>
    <p:spTree>
      <p:nvGrpSpPr>
        <p:cNvPr id="1" name="Shape 2040"/>
        <p:cNvGrpSpPr/>
        <p:nvPr/>
      </p:nvGrpSpPr>
      <p:grpSpPr>
        <a:xfrm>
          <a:off x="0" y="0"/>
          <a:ext cx="0" cy="0"/>
          <a:chOff x="0" y="0"/>
          <a:chExt cx="0" cy="0"/>
        </a:xfrm>
      </p:grpSpPr>
      <p:sp>
        <p:nvSpPr>
          <p:cNvPr id="2041" name="Google Shape;2041;p117"/>
          <p:cNvSpPr/>
          <p:nvPr/>
        </p:nvSpPr>
        <p:spPr>
          <a:xfrm>
            <a:off x="6230950" y="0"/>
            <a:ext cx="2910000" cy="5143500"/>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2042" name="Google Shape;2042;p117"/>
          <p:cNvSpPr/>
          <p:nvPr/>
        </p:nvSpPr>
        <p:spPr>
          <a:xfrm>
            <a:off x="0" y="0"/>
            <a:ext cx="2367900" cy="51435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cxnSp>
        <p:nvCxnSpPr>
          <p:cNvPr id="2043" name="Google Shape;2043;p117"/>
          <p:cNvCxnSpPr/>
          <p:nvPr/>
        </p:nvCxnSpPr>
        <p:spPr>
          <a:xfrm>
            <a:off x="86080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2044" name="Google Shape;2044;p117"/>
          <p:cNvCxnSpPr/>
          <p:nvPr/>
        </p:nvCxnSpPr>
        <p:spPr>
          <a:xfrm rot="10800000">
            <a:off x="-15113" y="334900"/>
            <a:ext cx="8623200" cy="0"/>
          </a:xfrm>
          <a:prstGeom prst="straightConnector1">
            <a:avLst/>
          </a:prstGeom>
          <a:noFill/>
          <a:ln w="9525" cap="flat" cmpd="sng">
            <a:solidFill>
              <a:schemeClr val="lt1"/>
            </a:solidFill>
            <a:prstDash val="solid"/>
            <a:round/>
            <a:headEnd type="none" w="sm" len="sm"/>
            <a:tailEnd type="none" w="sm" len="sm"/>
          </a:ln>
        </p:spPr>
      </p:cxnSp>
      <p:cxnSp>
        <p:nvCxnSpPr>
          <p:cNvPr id="2045" name="Google Shape;2045;p117"/>
          <p:cNvCxnSpPr/>
          <p:nvPr/>
        </p:nvCxnSpPr>
        <p:spPr>
          <a:xfrm>
            <a:off x="2355587" y="-200"/>
            <a:ext cx="0" cy="5143800"/>
          </a:xfrm>
          <a:prstGeom prst="straightConnector1">
            <a:avLst/>
          </a:prstGeom>
          <a:noFill/>
          <a:ln w="9525" cap="flat" cmpd="sng">
            <a:solidFill>
              <a:schemeClr val="lt1"/>
            </a:solidFill>
            <a:prstDash val="solid"/>
            <a:round/>
            <a:headEnd type="none" w="sm" len="sm"/>
            <a:tailEnd type="none" w="sm" len="sm"/>
          </a:ln>
        </p:spPr>
      </p:cxnSp>
      <p:cxnSp>
        <p:nvCxnSpPr>
          <p:cNvPr id="2046" name="Google Shape;2046;p117"/>
          <p:cNvCxnSpPr/>
          <p:nvPr/>
        </p:nvCxnSpPr>
        <p:spPr>
          <a:xfrm>
            <a:off x="2359712" y="841725"/>
            <a:ext cx="6248700" cy="0"/>
          </a:xfrm>
          <a:prstGeom prst="straightConnector1">
            <a:avLst/>
          </a:prstGeom>
          <a:noFill/>
          <a:ln w="9525" cap="flat" cmpd="sng">
            <a:solidFill>
              <a:schemeClr val="lt1"/>
            </a:solidFill>
            <a:prstDash val="solid"/>
            <a:round/>
            <a:headEnd type="none" w="sm" len="sm"/>
            <a:tailEnd type="none" w="sm" len="sm"/>
          </a:ln>
        </p:spPr>
      </p:cxnSp>
      <p:sp>
        <p:nvSpPr>
          <p:cNvPr id="2047" name="Google Shape;2047;p117"/>
          <p:cNvSpPr txBox="1">
            <a:spLocks noGrp="1"/>
          </p:cNvSpPr>
          <p:nvPr>
            <p:ph type="title"/>
          </p:nvPr>
        </p:nvSpPr>
        <p:spPr>
          <a:xfrm>
            <a:off x="2356487" y="334900"/>
            <a:ext cx="6248700" cy="506700"/>
          </a:xfrm>
          <a:prstGeom prst="rect">
            <a:avLst/>
          </a:prstGeom>
        </p:spPr>
        <p:txBody>
          <a:bodyPr spcFirstLastPara="1" wrap="square" lIns="274300" tIns="91425" rIns="91425" bIns="91425" anchor="ctr" anchorCtr="0">
            <a:noAutofit/>
          </a:bodyPr>
          <a:lstStyle/>
          <a:p>
            <a:pPr marL="0" lvl="0" indent="0" algn="l" rtl="0">
              <a:lnSpc>
                <a:spcPct val="100000"/>
              </a:lnSpc>
              <a:spcBef>
                <a:spcPts val="0"/>
              </a:spcBef>
              <a:spcAft>
                <a:spcPts val="0"/>
              </a:spcAft>
              <a:buClr>
                <a:srgbClr val="000000"/>
              </a:buClr>
              <a:buSzPts val="2400"/>
              <a:buFont typeface="Arial"/>
              <a:buNone/>
            </a:pPr>
            <a:r>
              <a:rPr lang="en" sz="2100" b="1"/>
              <a:t>Community assets</a:t>
            </a:r>
            <a:endParaRPr sz="2100" b="1"/>
          </a:p>
        </p:txBody>
      </p:sp>
      <p:sp>
        <p:nvSpPr>
          <p:cNvPr id="2048" name="Google Shape;2048;p117"/>
          <p:cNvSpPr txBox="1">
            <a:spLocks noGrp="1"/>
          </p:cNvSpPr>
          <p:nvPr>
            <p:ph type="body" idx="4"/>
          </p:nvPr>
        </p:nvSpPr>
        <p:spPr>
          <a:xfrm flipH="1">
            <a:off x="12275" y="841850"/>
            <a:ext cx="2355600" cy="3123300"/>
          </a:xfrm>
          <a:prstGeom prst="rect">
            <a:avLst/>
          </a:prstGeom>
          <a:noFill/>
        </p:spPr>
        <p:txBody>
          <a:bodyPr spcFirstLastPara="1" wrap="square" lIns="182875" tIns="0" rIns="91425" bIns="146300" anchor="t" anchorCtr="0">
            <a:normAutofit/>
          </a:bodyPr>
          <a:lstStyle/>
          <a:p>
            <a:pPr marL="0" lvl="0" indent="0" algn="l" rtl="0">
              <a:spcBef>
                <a:spcPts val="1000"/>
              </a:spcBef>
              <a:spcAft>
                <a:spcPts val="0"/>
              </a:spcAft>
              <a:buNone/>
            </a:pPr>
            <a:r>
              <a:rPr lang="en" sz="1500">
                <a:latin typeface="Inter"/>
                <a:ea typeface="Inter"/>
                <a:cs typeface="Inter"/>
                <a:sym typeface="Inter"/>
              </a:rPr>
              <a:t>Care that works</a:t>
            </a:r>
            <a:endParaRPr sz="1500">
              <a:latin typeface="Inter"/>
              <a:ea typeface="Inter"/>
              <a:cs typeface="Inter"/>
              <a:sym typeface="Inter"/>
            </a:endParaRPr>
          </a:p>
          <a:p>
            <a:pPr marL="0" lvl="0" indent="0" algn="l" rtl="0">
              <a:spcBef>
                <a:spcPts val="1000"/>
              </a:spcBef>
              <a:spcAft>
                <a:spcPts val="0"/>
              </a:spcAft>
              <a:buNone/>
            </a:pPr>
            <a:r>
              <a:rPr lang="en" sz="1500">
                <a:latin typeface="Inter"/>
                <a:ea typeface="Inter"/>
                <a:cs typeface="Inter"/>
                <a:sym typeface="Inter"/>
              </a:rPr>
              <a:t>Trusted people</a:t>
            </a:r>
            <a:endParaRPr sz="1500">
              <a:latin typeface="Inter"/>
              <a:ea typeface="Inter"/>
              <a:cs typeface="Inter"/>
              <a:sym typeface="Inter"/>
            </a:endParaRPr>
          </a:p>
          <a:p>
            <a:pPr marL="0" lvl="0" indent="0" algn="l" rtl="0">
              <a:spcBef>
                <a:spcPts val="1000"/>
              </a:spcBef>
              <a:spcAft>
                <a:spcPts val="0"/>
              </a:spcAft>
              <a:buNone/>
            </a:pPr>
            <a:r>
              <a:rPr lang="en" sz="1500">
                <a:latin typeface="Inter"/>
                <a:ea typeface="Inter"/>
                <a:cs typeface="Inter"/>
                <a:sym typeface="Inter"/>
              </a:rPr>
              <a:t>Organizations &amp; gathering places</a:t>
            </a:r>
            <a:endParaRPr sz="1500">
              <a:latin typeface="Inter"/>
              <a:ea typeface="Inter"/>
              <a:cs typeface="Inter"/>
              <a:sym typeface="Inter"/>
            </a:endParaRPr>
          </a:p>
          <a:p>
            <a:pPr marL="0" lvl="0" indent="0" algn="l" rtl="0">
              <a:spcBef>
                <a:spcPts val="1000"/>
              </a:spcBef>
              <a:spcAft>
                <a:spcPts val="0"/>
              </a:spcAft>
              <a:buNone/>
            </a:pPr>
            <a:r>
              <a:rPr lang="en" sz="1500">
                <a:latin typeface="Inter"/>
                <a:ea typeface="Inter"/>
                <a:cs typeface="Inter"/>
                <a:sym typeface="Inter"/>
              </a:rPr>
              <a:t>Meeting basic needs</a:t>
            </a:r>
            <a:endParaRPr sz="1500">
              <a:latin typeface="Inter"/>
              <a:ea typeface="Inter"/>
              <a:cs typeface="Inter"/>
              <a:sym typeface="Inter"/>
            </a:endParaRPr>
          </a:p>
          <a:p>
            <a:pPr marL="0" lvl="0" indent="0" algn="l" rtl="0">
              <a:spcBef>
                <a:spcPts val="1000"/>
              </a:spcBef>
              <a:spcAft>
                <a:spcPts val="0"/>
              </a:spcAft>
              <a:buNone/>
            </a:pPr>
            <a:r>
              <a:rPr lang="en" sz="1500">
                <a:latin typeface="Inter"/>
                <a:ea typeface="Inter"/>
                <a:cs typeface="Inter"/>
                <a:sym typeface="Inter"/>
              </a:rPr>
              <a:t>Community strengths</a:t>
            </a:r>
            <a:endParaRPr sz="1500">
              <a:latin typeface="Inter"/>
              <a:ea typeface="Inter"/>
              <a:cs typeface="Inter"/>
              <a:sym typeface="Inter"/>
            </a:endParaRPr>
          </a:p>
          <a:p>
            <a:pPr marL="0" lvl="0" indent="0" algn="l" rtl="0">
              <a:spcBef>
                <a:spcPts val="1000"/>
              </a:spcBef>
              <a:spcAft>
                <a:spcPts val="0"/>
              </a:spcAft>
              <a:buNone/>
            </a:pPr>
            <a:endParaRPr>
              <a:latin typeface="Inter"/>
              <a:ea typeface="Inter"/>
              <a:cs typeface="Inter"/>
              <a:sym typeface="Inter"/>
            </a:endParaRPr>
          </a:p>
          <a:p>
            <a:pPr marL="0" lvl="0" indent="0" algn="l" rtl="0">
              <a:lnSpc>
                <a:spcPct val="115000"/>
              </a:lnSpc>
              <a:spcBef>
                <a:spcPts val="1000"/>
              </a:spcBef>
              <a:spcAft>
                <a:spcPts val="1000"/>
              </a:spcAft>
              <a:buSzPts val="1000"/>
              <a:buNone/>
            </a:pPr>
            <a:endParaRPr>
              <a:latin typeface="Inter"/>
              <a:ea typeface="Inter"/>
              <a:cs typeface="Inter"/>
              <a:sym typeface="Inter"/>
            </a:endParaRPr>
          </a:p>
        </p:txBody>
      </p:sp>
      <p:sp>
        <p:nvSpPr>
          <p:cNvPr id="2049" name="Google Shape;2049;p117"/>
          <p:cNvSpPr txBox="1">
            <a:spLocks noGrp="1"/>
          </p:cNvSpPr>
          <p:nvPr>
            <p:ph type="title" idx="5"/>
          </p:nvPr>
        </p:nvSpPr>
        <p:spPr>
          <a:xfrm flipH="1">
            <a:off x="145850" y="405850"/>
            <a:ext cx="2006400" cy="364800"/>
          </a:xfrm>
          <a:prstGeom prst="rect">
            <a:avLst/>
          </a:prstGeom>
          <a:noFill/>
        </p:spPr>
        <p:txBody>
          <a:bodyPr spcFirstLastPara="1" wrap="square" lIns="182875" tIns="91425" rIns="91425" bIns="91425" anchor="ctr" anchorCtr="0">
            <a:noAutofit/>
          </a:bodyPr>
          <a:lstStyle/>
          <a:p>
            <a:pPr marL="0" lvl="0" indent="0" algn="l" rtl="0">
              <a:lnSpc>
                <a:spcPct val="90000"/>
              </a:lnSpc>
              <a:spcBef>
                <a:spcPts val="0"/>
              </a:spcBef>
              <a:spcAft>
                <a:spcPts val="0"/>
              </a:spcAft>
              <a:buClr>
                <a:srgbClr val="000000"/>
              </a:buClr>
              <a:buSzPts val="800"/>
              <a:buFont typeface="Arial"/>
              <a:buNone/>
            </a:pPr>
            <a:r>
              <a:rPr lang="en" sz="1500"/>
              <a:t>Resources exist across Waterbury</a:t>
            </a:r>
            <a:endParaRPr sz="1500"/>
          </a:p>
        </p:txBody>
      </p:sp>
      <p:pic>
        <p:nvPicPr>
          <p:cNvPr id="2050" name="Google Shape;2050;p117" title="DataHaven_Black.png"/>
          <p:cNvPicPr preferRelativeResize="0"/>
          <p:nvPr/>
        </p:nvPicPr>
        <p:blipFill>
          <a:blip r:embed="rId3">
            <a:alphaModFix/>
          </a:blip>
          <a:stretch>
            <a:fillRect/>
          </a:stretch>
        </p:blipFill>
        <p:spPr>
          <a:xfrm>
            <a:off x="7162388" y="65918"/>
            <a:ext cx="1072958" cy="175650"/>
          </a:xfrm>
          <a:prstGeom prst="rect">
            <a:avLst/>
          </a:prstGeom>
          <a:noFill/>
          <a:ln>
            <a:noFill/>
          </a:ln>
        </p:spPr>
      </p:pic>
      <p:sp>
        <p:nvSpPr>
          <p:cNvPr id="2051" name="Google Shape;2051;p117"/>
          <p:cNvSpPr txBox="1"/>
          <p:nvPr/>
        </p:nvSpPr>
        <p:spPr>
          <a:xfrm>
            <a:off x="2867939" y="1107400"/>
            <a:ext cx="52401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“I now have a Latina doctor... She speaks to me in Spanish. She makes me feel heard and seen.”</a:t>
            </a:r>
            <a:endParaRPr sz="2300" i="1">
              <a:latin typeface="Inter"/>
              <a:ea typeface="Inter"/>
              <a:cs typeface="Inter"/>
              <a:sym typeface="Inter"/>
            </a:endParaRPr>
          </a:p>
        </p:txBody>
      </p:sp>
      <p:sp>
        <p:nvSpPr>
          <p:cNvPr id="2052" name="Google Shape;2052;p117"/>
          <p:cNvSpPr txBox="1"/>
          <p:nvPr/>
        </p:nvSpPr>
        <p:spPr>
          <a:xfrm>
            <a:off x="2863134" y="2962150"/>
            <a:ext cx="5249700" cy="124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i="1">
                <a:latin typeface="Inter"/>
                <a:ea typeface="Inter"/>
                <a:cs typeface="Inter"/>
                <a:sym typeface="Inter"/>
              </a:rPr>
              <a:t>“The staff were all wonderful for me. They all listened to my concerns and I had a positive experience.”</a:t>
            </a:r>
            <a:endParaRPr sz="2300" i="1">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name="BOARD MEETING">
  <a:themeElements>
    <a:clrScheme name="Simple Light">
      <a:dk1>
        <a:srgbClr val="E1DCD8"/>
      </a:dk1>
      <a:lt1>
        <a:srgbClr val="000E2F"/>
      </a:lt1>
      <a:dk2>
        <a:srgbClr val="381819"/>
      </a:dk2>
      <a:lt2>
        <a:srgbClr val="EAEAEA"/>
      </a:lt2>
      <a:accent1>
        <a:srgbClr val="BA351A"/>
      </a:accent1>
      <a:accent2>
        <a:srgbClr val="6B2A2D"/>
      </a:accent2>
      <a:accent3>
        <a:srgbClr val="E7D5A6"/>
      </a:accent3>
      <a:accent4>
        <a:srgbClr val="7EDA9C"/>
      </a:accent4>
      <a:accent5>
        <a:srgbClr val="90B3EC"/>
      </a:accent5>
      <a:accent6>
        <a:srgbClr val="E6C5B8"/>
      </a:accent6>
      <a:hlink>
        <a:srgbClr val="9E9E9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2628</Words>
  <Application>Microsoft Office PowerPoint</Application>
  <PresentationFormat>On-screen Show (16:9)</PresentationFormat>
  <Paragraphs>280</Paragraphs>
  <Slides>42</Slides>
  <Notes>36</Notes>
  <HiddenSlides>13</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Montserrat Bold</vt:lpstr>
      <vt:lpstr>Inter Light</vt:lpstr>
      <vt:lpstr>Inter</vt:lpstr>
      <vt:lpstr>Gowun Batang</vt:lpstr>
      <vt:lpstr>Calibri</vt:lpstr>
      <vt:lpstr>Inter SemiBold</vt:lpstr>
      <vt:lpstr>Montserrat</vt:lpstr>
      <vt:lpstr>Inter Medium</vt:lpstr>
      <vt:lpstr>Arial</vt:lpstr>
      <vt:lpstr>BOARD MEETING</vt:lpstr>
      <vt:lpstr>Office Theme</vt:lpstr>
      <vt:lpstr>UConn Health Waterbury Hospital Community Health Needs Assessment Public Hearing</vt:lpstr>
      <vt:lpstr>PowerPoint Presentation</vt:lpstr>
      <vt:lpstr>PowerPoint Presentation</vt:lpstr>
      <vt:lpstr>PowerPoint Presentation</vt:lpstr>
      <vt:lpstr>PowerPoint Presentation</vt:lpstr>
      <vt:lpstr>PowerPoint Presentation</vt:lpstr>
      <vt:lpstr>PowerPoint Presentation</vt:lpstr>
      <vt:lpstr>Thank you to the 2026 focus group host sites! </vt:lpstr>
      <vt:lpstr>Key themes from 2026 focus groups</vt:lpstr>
      <vt:lpstr>Study Methods</vt:lpstr>
      <vt:lpstr>Qualitative Methodology</vt:lpstr>
      <vt:lpstr>Quantitative Data Review</vt:lpstr>
      <vt:lpstr>Example of Quantitative Data - Life Expectancy</vt:lpstr>
      <vt:lpstr>Example of Quantitative Data - Mortality</vt:lpstr>
      <vt:lpstr>Study Results by Topic</vt:lpstr>
      <vt:lpstr>Access to high-quality, affordable health care</vt:lpstr>
      <vt:lpstr>Access to high-quality, affordable health care</vt:lpstr>
      <vt:lpstr>Affordability, cost of living and economic security</vt:lpstr>
      <vt:lpstr>Affordability, cost of living and economic security</vt:lpstr>
      <vt:lpstr>Neighborhood environment, safety, and infrastructure</vt:lpstr>
      <vt:lpstr>Neighborhood environment, safety, and infrastructure</vt:lpstr>
      <vt:lpstr>Neighborhood environment, safety, and infrastructure</vt:lpstr>
      <vt:lpstr>Services and support for children, youth, and families</vt:lpstr>
      <vt:lpstr>Services and support for children, youth, and families</vt:lpstr>
      <vt:lpstr>Mental health and substance use</vt:lpstr>
      <vt:lpstr>Mental health and substance use</vt:lpstr>
      <vt:lpstr>Older adults and disabilities</vt:lpstr>
      <vt:lpstr>Older adults and disabilities</vt:lpstr>
      <vt:lpstr>Public Comment</vt:lpstr>
      <vt:lpstr>9:30a - 10:20a Hospital updates &amp; presentation of findings</vt:lpstr>
      <vt:lpstr>Example of Quantitative Data - Life Satisfaction</vt:lpstr>
      <vt:lpstr>Access to high-quality, affordable health care</vt:lpstr>
      <vt:lpstr>Equity, discrimination, immigration, and language access</vt:lpstr>
      <vt:lpstr>Equity, discrimination, immigration, and language access</vt:lpstr>
      <vt:lpstr>Affordable, stable housing and homelessness</vt:lpstr>
      <vt:lpstr>Affordable, stable housing and homelessness</vt:lpstr>
      <vt:lpstr>Transportation access and quality</vt:lpstr>
      <vt:lpstr>Transportation access and quality</vt:lpstr>
      <vt:lpstr>Information, communication, and health literacy</vt:lpstr>
      <vt:lpstr>Information, communication, and health literacy</vt:lpstr>
      <vt:lpstr>Other issues</vt:lpstr>
      <vt:lpstr>Community assets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Xhihani, Lauresha</dc:creator>
  <cp:lastModifiedBy>Xhihani, Lauresha</cp:lastModifiedBy>
  <cp:revision>1</cp:revision>
  <dcterms:modified xsi:type="dcterms:W3CDTF">2026-09-18T16:30:48Z</dcterms:modified>
</cp:coreProperties>
</file>